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3.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4.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5.xml" ContentType="application/vnd.openxmlformats-officedocument.theme+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6.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7.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8.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theme/theme9.xml" ContentType="application/vnd.openxmlformats-officedocument.theme+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theme/theme10.xml" ContentType="application/vnd.openxmlformats-officedocument.theme+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theme/theme11.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theme/theme12.xml" ContentType="application/vnd.openxmlformats-officedocument.theme+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theme/theme13.xml" ContentType="application/vnd.openxmlformats-officedocument.theme+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theme/theme14.xml" ContentType="application/vnd.openxmlformats-officedocument.theme+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theme/theme15.xml" ContentType="application/vnd.openxmlformats-officedocument.theme+xml"/>
  <Override PartName="/ppt/slideLayouts/slideLayout583.xml" ContentType="application/vnd.openxmlformats-officedocument.presentationml.slideLayout+xml"/>
  <Override PartName="/ppt/theme/theme16.xml" ContentType="application/vnd.openxmlformats-officedocument.theme+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theme/theme17.xml" ContentType="application/vnd.openxmlformats-officedocument.theme+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theme/theme18.xml" ContentType="application/vnd.openxmlformats-officedocument.theme+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theme/theme19.xml" ContentType="application/vnd.openxmlformats-officedocument.theme+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theme/theme20.xml" ContentType="application/vnd.openxmlformats-officedocument.theme+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theme/theme21.xml" ContentType="application/vnd.openxmlformats-officedocument.theme+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theme/theme22.xml" ContentType="application/vnd.openxmlformats-officedocument.theme+xml"/>
  <Override PartName="/ppt/slideLayouts/slideLayout749.xml" ContentType="application/vnd.openxmlformats-officedocument.presentationml.slideLayout+xml"/>
  <Override PartName="/ppt/slideLayouts/slideLayout750.xml" ContentType="application/vnd.openxmlformats-officedocument.presentationml.slideLayout+xml"/>
  <Override PartName="/ppt/theme/theme23.xml" ContentType="application/vnd.openxmlformats-officedocument.theme+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theme/theme24.xml" ContentType="application/vnd.openxmlformats-officedocument.theme+xml"/>
  <Override PartName="/ppt/theme/theme2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1" r:id="rId1"/>
    <p:sldMasterId id="2147483790" r:id="rId2"/>
    <p:sldMasterId id="2147483822" r:id="rId3"/>
    <p:sldMasterId id="2147483887" r:id="rId4"/>
    <p:sldMasterId id="2147483924" r:id="rId5"/>
    <p:sldMasterId id="2147483962" r:id="rId6"/>
    <p:sldMasterId id="2147484001" r:id="rId7"/>
    <p:sldMasterId id="2147484032" r:id="rId8"/>
    <p:sldMasterId id="2147484065" r:id="rId9"/>
    <p:sldMasterId id="2147484102" r:id="rId10"/>
    <p:sldMasterId id="2147484245" r:id="rId11"/>
    <p:sldMasterId id="2147484270" r:id="rId12"/>
    <p:sldMasterId id="2147484282" r:id="rId13"/>
    <p:sldMasterId id="2147484328" r:id="rId14"/>
    <p:sldMasterId id="2147484361" r:id="rId15"/>
    <p:sldMasterId id="2147484378" r:id="rId16"/>
    <p:sldMasterId id="2147484380" r:id="rId17"/>
    <p:sldMasterId id="2147483660" r:id="rId18"/>
    <p:sldMasterId id="2147483672" r:id="rId19"/>
    <p:sldMasterId id="2147483709" r:id="rId20"/>
    <p:sldMasterId id="2147483737" r:id="rId21"/>
    <p:sldMasterId id="2147484420" r:id="rId22"/>
    <p:sldMasterId id="2147485616" r:id="rId23"/>
    <p:sldMasterId id="2147485627" r:id="rId24"/>
  </p:sldMasterIdLst>
  <p:notesMasterIdLst>
    <p:notesMasterId r:id="rId39"/>
  </p:notesMasterIdLst>
  <p:sldIdLst>
    <p:sldId id="256" r:id="rId25"/>
    <p:sldId id="2147308189" r:id="rId26"/>
    <p:sldId id="2147308197" r:id="rId27"/>
    <p:sldId id="2147308203" r:id="rId28"/>
    <p:sldId id="2147308206" r:id="rId29"/>
    <p:sldId id="2076138056" r:id="rId30"/>
    <p:sldId id="2076138379" r:id="rId31"/>
    <p:sldId id="2076138380" r:id="rId32"/>
    <p:sldId id="2147308207" r:id="rId33"/>
    <p:sldId id="2147308208" r:id="rId34"/>
    <p:sldId id="2147308209" r:id="rId35"/>
    <p:sldId id="2147308205" r:id="rId36"/>
    <p:sldId id="2147308210" r:id="rId37"/>
    <p:sldId id="214730821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0F59C31-5C59-4F11-8541-99C345C33DD0}">
          <p14:sldIdLst>
            <p14:sldId id="256"/>
          </p14:sldIdLst>
        </p14:section>
        <p14:section name="Intro" id="{F8BF31C8-47FD-400E-AF76-D3DC9B0AD6B1}">
          <p14:sldIdLst>
            <p14:sldId id="2147308189"/>
            <p14:sldId id="2147308197"/>
            <p14:sldId id="2147308203"/>
          </p14:sldIdLst>
        </p14:section>
        <p14:section name="Modernize - OS" id="{DF983436-A7D7-410E-9EC7-31608F0FD494}">
          <p14:sldIdLst>
            <p14:sldId id="2147308206"/>
            <p14:sldId id="2076138056"/>
          </p14:sldIdLst>
        </p14:section>
        <p14:section name="Harden your server" id="{0BB2A75E-F645-4F5D-BF09-F71763F86010}">
          <p14:sldIdLst>
            <p14:sldId id="2076138379"/>
            <p14:sldId id="2076138380"/>
            <p14:sldId id="2147308207"/>
            <p14:sldId id="2147308208"/>
            <p14:sldId id="2147308209"/>
          </p14:sldIdLst>
        </p14:section>
        <p14:section name="Optimize - Dedupe" id="{D53DEE11-9D41-400E-A5AA-F151E6851E48}">
          <p14:sldIdLst>
            <p14:sldId id="2147308205"/>
            <p14:sldId id="2147308210"/>
          </p14:sldIdLst>
        </p14:section>
        <p14:section name="End" id="{32494B45-582E-4116-B3AE-5D205E7AB9E4}">
          <p14:sldIdLst>
            <p14:sldId id="21473082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B3AE08-90EC-9DCD-0B85-17077AEDD501}" v="2" dt="2022-10-17T23:54:36.199"/>
    <p1510:client id="{C9FBB0DD-EAC6-42B2-96F2-B2CFFB896356}" v="513" dt="2022-10-18T02:54:26.0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65" autoAdjust="0"/>
    <p:restoredTop sz="94660"/>
  </p:normalViewPr>
  <p:slideViewPr>
    <p:cSldViewPr snapToGrid="0">
      <p:cViewPr varScale="1">
        <p:scale>
          <a:sx n="82" d="100"/>
          <a:sy n="82" d="100"/>
        </p:scale>
        <p:origin x="40" y="204"/>
      </p:cViewPr>
      <p:guideLst/>
    </p:cSldViewPr>
  </p:slideViewPr>
  <p:notesTextViewPr>
    <p:cViewPr>
      <p:scale>
        <a:sx n="1" d="1"/>
        <a:sy n="1" d="1"/>
      </p:scale>
      <p:origin x="0" y="0"/>
    </p:cViewPr>
  </p:notesTextViewPr>
  <p:sorterViewPr>
    <p:cViewPr>
      <p:scale>
        <a:sx n="110" d="100"/>
        <a:sy n="11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2.xml"/><Relationship Id="rId39" Type="http://schemas.openxmlformats.org/officeDocument/2006/relationships/notesMaster" Target="notesMasters/notesMaster1.xml"/><Relationship Id="rId21" Type="http://schemas.openxmlformats.org/officeDocument/2006/relationships/slideMaster" Target="slideMasters/slideMaster21.xml"/><Relationship Id="rId34" Type="http://schemas.openxmlformats.org/officeDocument/2006/relationships/slide" Target="slides/slide10.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8.xml"/><Relationship Id="rId37" Type="http://schemas.openxmlformats.org/officeDocument/2006/relationships/slide" Target="slides/slide1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 Target="slides/slide4.xml"/><Relationship Id="rId36" Type="http://schemas.openxmlformats.org/officeDocument/2006/relationships/slide" Target="slides/slide12.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7.xml"/><Relationship Id="rId44"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 Target="slides/slide3.xml"/><Relationship Id="rId30" Type="http://schemas.openxmlformats.org/officeDocument/2006/relationships/slide" Target="slides/slide6.xml"/><Relationship Id="rId35" Type="http://schemas.openxmlformats.org/officeDocument/2006/relationships/slide" Target="slides/slide11.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1.xml"/><Relationship Id="rId33" Type="http://schemas.openxmlformats.org/officeDocument/2006/relationships/slide" Target="slides/slide9.xml"/><Relationship Id="rId38" Type="http://schemas.openxmlformats.org/officeDocument/2006/relationships/slide" Target="slides/slide14.xml"/><Relationship Id="rId20" Type="http://schemas.openxmlformats.org/officeDocument/2006/relationships/slideMaster" Target="slideMasters/slideMaster20.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nia Cuff" userId="d836ea68-0449-4a2e-be9e-c794c202237a" providerId="ADAL" clId="{C9FBB0DD-EAC6-42B2-96F2-B2CFFB896356}"/>
    <pc:docChg chg="custSel addSld delSld modSld sldOrd addMainMaster delMainMaster modMainMaster addSection delSection modSection">
      <pc:chgData name="Sonia Cuff" userId="d836ea68-0449-4a2e-be9e-c794c202237a" providerId="ADAL" clId="{C9FBB0DD-EAC6-42B2-96F2-B2CFFB896356}" dt="2022-10-18T02:54:26.028" v="4591"/>
      <pc:docMkLst>
        <pc:docMk/>
      </pc:docMkLst>
      <pc:sldChg chg="addSp delSp modSp mod modClrScheme chgLayout">
        <pc:chgData name="Sonia Cuff" userId="d836ea68-0449-4a2e-be9e-c794c202237a" providerId="ADAL" clId="{C9FBB0DD-EAC6-42B2-96F2-B2CFFB896356}" dt="2022-10-14T21:43:59.779" v="3243" actId="20577"/>
        <pc:sldMkLst>
          <pc:docMk/>
          <pc:sldMk cId="3769097847" sldId="256"/>
        </pc:sldMkLst>
        <pc:spChg chg="del mod ord">
          <ac:chgData name="Sonia Cuff" userId="d836ea68-0449-4a2e-be9e-c794c202237a" providerId="ADAL" clId="{C9FBB0DD-EAC6-42B2-96F2-B2CFFB896356}" dt="2022-09-29T04:24:41.912" v="0" actId="700"/>
          <ac:spMkLst>
            <pc:docMk/>
            <pc:sldMk cId="3769097847" sldId="256"/>
            <ac:spMk id="2" creationId="{D34525E2-F256-D610-8479-06367C7A8377}"/>
          </ac:spMkLst>
        </pc:spChg>
        <pc:spChg chg="del mod ord">
          <ac:chgData name="Sonia Cuff" userId="d836ea68-0449-4a2e-be9e-c794c202237a" providerId="ADAL" clId="{C9FBB0DD-EAC6-42B2-96F2-B2CFFB896356}" dt="2022-09-29T04:24:41.912" v="0" actId="700"/>
          <ac:spMkLst>
            <pc:docMk/>
            <pc:sldMk cId="3769097847" sldId="256"/>
            <ac:spMk id="3" creationId="{3BA637BD-3215-3250-2641-E11DD0958F3E}"/>
          </ac:spMkLst>
        </pc:spChg>
        <pc:spChg chg="add del mod ord">
          <ac:chgData name="Sonia Cuff" userId="d836ea68-0449-4a2e-be9e-c794c202237a" providerId="ADAL" clId="{C9FBB0DD-EAC6-42B2-96F2-B2CFFB896356}" dt="2022-09-29T04:24:54.501" v="1" actId="700"/>
          <ac:spMkLst>
            <pc:docMk/>
            <pc:sldMk cId="3769097847" sldId="256"/>
            <ac:spMk id="4" creationId="{D2855562-18EC-4118-D925-9A4E1C565074}"/>
          </ac:spMkLst>
        </pc:spChg>
        <pc:spChg chg="add del mod ord">
          <ac:chgData name="Sonia Cuff" userId="d836ea68-0449-4a2e-be9e-c794c202237a" providerId="ADAL" clId="{C9FBB0DD-EAC6-42B2-96F2-B2CFFB896356}" dt="2022-09-29T04:24:54.501" v="1" actId="700"/>
          <ac:spMkLst>
            <pc:docMk/>
            <pc:sldMk cId="3769097847" sldId="256"/>
            <ac:spMk id="5" creationId="{15A2F4A9-878E-EE33-D527-CF5D895CB1A3}"/>
          </ac:spMkLst>
        </pc:spChg>
        <pc:spChg chg="add mod ord">
          <ac:chgData name="Sonia Cuff" userId="d836ea68-0449-4a2e-be9e-c794c202237a" providerId="ADAL" clId="{C9FBB0DD-EAC6-42B2-96F2-B2CFFB896356}" dt="2022-10-14T21:43:59.779" v="3243" actId="20577"/>
          <ac:spMkLst>
            <pc:docMk/>
            <pc:sldMk cId="3769097847" sldId="256"/>
            <ac:spMk id="6" creationId="{E761FDAD-D1C9-D621-C3C1-3C292135F3B4}"/>
          </ac:spMkLst>
        </pc:spChg>
        <pc:spChg chg="add mod ord">
          <ac:chgData name="Sonia Cuff" userId="d836ea68-0449-4a2e-be9e-c794c202237a" providerId="ADAL" clId="{C9FBB0DD-EAC6-42B2-96F2-B2CFFB896356}" dt="2022-09-29T05:17:55.861" v="73" actId="20577"/>
          <ac:spMkLst>
            <pc:docMk/>
            <pc:sldMk cId="3769097847" sldId="256"/>
            <ac:spMk id="7" creationId="{44F8AF96-1D33-0BEA-9497-28BB851DBDE3}"/>
          </ac:spMkLst>
        </pc:spChg>
        <pc:picChg chg="add mod">
          <ac:chgData name="Sonia Cuff" userId="d836ea68-0449-4a2e-be9e-c794c202237a" providerId="ADAL" clId="{C9FBB0DD-EAC6-42B2-96F2-B2CFFB896356}" dt="2022-09-29T04:39:23.134" v="3"/>
          <ac:picMkLst>
            <pc:docMk/>
            <pc:sldMk cId="3769097847" sldId="256"/>
            <ac:picMk id="8" creationId="{8FC4BA26-E980-9311-DF75-016DE209FB34}"/>
          </ac:picMkLst>
        </pc:picChg>
      </pc:sldChg>
      <pc:sldChg chg="modSp del mod ord modClrScheme chgLayout">
        <pc:chgData name="Sonia Cuff" userId="d836ea68-0449-4a2e-be9e-c794c202237a" providerId="ADAL" clId="{C9FBB0DD-EAC6-42B2-96F2-B2CFFB896356}" dt="2022-10-17T23:18:57.411" v="4587" actId="2696"/>
        <pc:sldMkLst>
          <pc:docMk/>
          <pc:sldMk cId="2250683467" sldId="8535"/>
        </pc:sldMkLst>
        <pc:spChg chg="mod ord">
          <ac:chgData name="Sonia Cuff" userId="d836ea68-0449-4a2e-be9e-c794c202237a" providerId="ADAL" clId="{C9FBB0DD-EAC6-42B2-96F2-B2CFFB896356}" dt="2022-10-04T03:14:02.855" v="2232" actId="20577"/>
          <ac:spMkLst>
            <pc:docMk/>
            <pc:sldMk cId="2250683467" sldId="8535"/>
            <ac:spMk id="2" creationId="{00000000-0000-0000-0000-000000000000}"/>
          </ac:spMkLst>
        </pc:spChg>
        <pc:spChg chg="mod ord">
          <ac:chgData name="Sonia Cuff" userId="d836ea68-0449-4a2e-be9e-c794c202237a" providerId="ADAL" clId="{C9FBB0DD-EAC6-42B2-96F2-B2CFFB896356}" dt="2022-10-04T03:14:25.750" v="2267" actId="20577"/>
          <ac:spMkLst>
            <pc:docMk/>
            <pc:sldMk cId="2250683467" sldId="8535"/>
            <ac:spMk id="3" creationId="{00000000-0000-0000-0000-000000000000}"/>
          </ac:spMkLst>
        </pc:spChg>
      </pc:sldChg>
      <pc:sldChg chg="del">
        <pc:chgData name="Sonia Cuff" userId="d836ea68-0449-4a2e-be9e-c794c202237a" providerId="ADAL" clId="{C9FBB0DD-EAC6-42B2-96F2-B2CFFB896356}" dt="2022-10-04T03:11:07.758" v="2132" actId="47"/>
        <pc:sldMkLst>
          <pc:docMk/>
          <pc:sldMk cId="2591602170" sldId="8586"/>
        </pc:sldMkLst>
      </pc:sldChg>
      <pc:sldChg chg="del">
        <pc:chgData name="Sonia Cuff" userId="d836ea68-0449-4a2e-be9e-c794c202237a" providerId="ADAL" clId="{C9FBB0DD-EAC6-42B2-96F2-B2CFFB896356}" dt="2022-10-04T03:13:01.769" v="2201" actId="47"/>
        <pc:sldMkLst>
          <pc:docMk/>
          <pc:sldMk cId="4207257414" sldId="8592"/>
        </pc:sldMkLst>
      </pc:sldChg>
      <pc:sldChg chg="del ord modNotesTx">
        <pc:chgData name="Sonia Cuff" userId="d836ea68-0449-4a2e-be9e-c794c202237a" providerId="ADAL" clId="{C9FBB0DD-EAC6-42B2-96F2-B2CFFB896356}" dt="2022-10-17T23:18:57.411" v="4587" actId="2696"/>
        <pc:sldMkLst>
          <pc:docMk/>
          <pc:sldMk cId="2982931010" sldId="2076137997"/>
        </pc:sldMkLst>
      </pc:sldChg>
      <pc:sldChg chg="modSp add del mod ord">
        <pc:chgData name="Sonia Cuff" userId="d836ea68-0449-4a2e-be9e-c794c202237a" providerId="ADAL" clId="{C9FBB0DD-EAC6-42B2-96F2-B2CFFB896356}" dt="2022-10-15T21:14:48.379" v="4277" actId="20577"/>
        <pc:sldMkLst>
          <pc:docMk/>
          <pc:sldMk cId="3281869720" sldId="2076138056"/>
        </pc:sldMkLst>
        <pc:spChg chg="mod">
          <ac:chgData name="Sonia Cuff" userId="d836ea68-0449-4a2e-be9e-c794c202237a" providerId="ADAL" clId="{C9FBB0DD-EAC6-42B2-96F2-B2CFFB896356}" dt="2022-10-15T21:14:48.379" v="4277" actId="20577"/>
          <ac:spMkLst>
            <pc:docMk/>
            <pc:sldMk cId="3281869720" sldId="2076138056"/>
            <ac:spMk id="4" creationId="{00000000-0000-0000-0000-000000000000}"/>
          </ac:spMkLst>
        </pc:spChg>
      </pc:sldChg>
      <pc:sldChg chg="modSp add mod modAnim">
        <pc:chgData name="Sonia Cuff" userId="d836ea68-0449-4a2e-be9e-c794c202237a" providerId="ADAL" clId="{C9FBB0DD-EAC6-42B2-96F2-B2CFFB896356}" dt="2022-10-18T02:54:26.028" v="4591"/>
        <pc:sldMkLst>
          <pc:docMk/>
          <pc:sldMk cId="3062917851" sldId="2076138379"/>
        </pc:sldMkLst>
        <pc:spChg chg="mod">
          <ac:chgData name="Sonia Cuff" userId="d836ea68-0449-4a2e-be9e-c794c202237a" providerId="ADAL" clId="{C9FBB0DD-EAC6-42B2-96F2-B2CFFB896356}" dt="2022-10-15T21:02:13.987" v="4207" actId="20577"/>
          <ac:spMkLst>
            <pc:docMk/>
            <pc:sldMk cId="3062917851" sldId="2076138379"/>
            <ac:spMk id="7" creationId="{2F66CA74-7828-5043-E49E-237FD86EB60B}"/>
          </ac:spMkLst>
        </pc:spChg>
        <pc:spChg chg="mod">
          <ac:chgData name="Sonia Cuff" userId="d836ea68-0449-4a2e-be9e-c794c202237a" providerId="ADAL" clId="{C9FBB0DD-EAC6-42B2-96F2-B2CFFB896356}" dt="2022-10-15T21:01:55.863" v="4184" actId="20577"/>
          <ac:spMkLst>
            <pc:docMk/>
            <pc:sldMk cId="3062917851" sldId="2076138379"/>
            <ac:spMk id="11" creationId="{074BBE00-6B78-0E31-FB16-4F283E577DE7}"/>
          </ac:spMkLst>
        </pc:spChg>
        <pc:spChg chg="mod">
          <ac:chgData name="Sonia Cuff" userId="d836ea68-0449-4a2e-be9e-c794c202237a" providerId="ADAL" clId="{C9FBB0DD-EAC6-42B2-96F2-B2CFFB896356}" dt="2022-10-15T21:15:44.809" v="4311" actId="20577"/>
          <ac:spMkLst>
            <pc:docMk/>
            <pc:sldMk cId="3062917851" sldId="2076138379"/>
            <ac:spMk id="17" creationId="{00000000-0000-0000-0000-000000000000}"/>
          </ac:spMkLst>
        </pc:spChg>
      </pc:sldChg>
      <pc:sldChg chg="modSp add mod ord">
        <pc:chgData name="Sonia Cuff" userId="d836ea68-0449-4a2e-be9e-c794c202237a" providerId="ADAL" clId="{C9FBB0DD-EAC6-42B2-96F2-B2CFFB896356}" dt="2022-10-15T20:47:35.923" v="3651" actId="20577"/>
        <pc:sldMkLst>
          <pc:docMk/>
          <pc:sldMk cId="891649863" sldId="2076138380"/>
        </pc:sldMkLst>
        <pc:spChg chg="mod">
          <ac:chgData name="Sonia Cuff" userId="d836ea68-0449-4a2e-be9e-c794c202237a" providerId="ADAL" clId="{C9FBB0DD-EAC6-42B2-96F2-B2CFFB896356}" dt="2022-10-15T20:47:35.923" v="3651" actId="20577"/>
          <ac:spMkLst>
            <pc:docMk/>
            <pc:sldMk cId="891649863" sldId="2076138380"/>
            <ac:spMk id="6" creationId="{00000000-0000-0000-0000-000000000000}"/>
          </ac:spMkLst>
        </pc:spChg>
      </pc:sldChg>
      <pc:sldChg chg="addSp delSp modSp del mod ord modClrScheme delAnim chgLayout modNotesTx">
        <pc:chgData name="Sonia Cuff" userId="d836ea68-0449-4a2e-be9e-c794c202237a" providerId="ADAL" clId="{C9FBB0DD-EAC6-42B2-96F2-B2CFFB896356}" dt="2022-10-17T23:18:57.411" v="4587" actId="2696"/>
        <pc:sldMkLst>
          <pc:docMk/>
          <pc:sldMk cId="2226219653" sldId="2076138753"/>
        </pc:sldMkLst>
        <pc:spChg chg="mod ord">
          <ac:chgData name="Sonia Cuff" userId="d836ea68-0449-4a2e-be9e-c794c202237a" providerId="ADAL" clId="{C9FBB0DD-EAC6-42B2-96F2-B2CFFB896356}" dt="2022-09-29T06:46:25.805" v="782" actId="207"/>
          <ac:spMkLst>
            <pc:docMk/>
            <pc:sldMk cId="2226219653" sldId="2076138753"/>
            <ac:spMk id="4" creationId="{BA6AFF4C-7C8D-4756-A99A-80A44F805B1A}"/>
          </ac:spMkLst>
        </pc:spChg>
        <pc:spChg chg="add mod ord">
          <ac:chgData name="Sonia Cuff" userId="d836ea68-0449-4a2e-be9e-c794c202237a" providerId="ADAL" clId="{C9FBB0DD-EAC6-42B2-96F2-B2CFFB896356}" dt="2022-09-29T06:46:34.784" v="787" actId="207"/>
          <ac:spMkLst>
            <pc:docMk/>
            <pc:sldMk cId="2226219653" sldId="2076138753"/>
            <ac:spMk id="5" creationId="{907AF995-7FEA-9962-1079-74009582E2B9}"/>
          </ac:spMkLst>
        </pc:spChg>
        <pc:spChg chg="del">
          <ac:chgData name="Sonia Cuff" userId="d836ea68-0449-4a2e-be9e-c794c202237a" providerId="ADAL" clId="{C9FBB0DD-EAC6-42B2-96F2-B2CFFB896356}" dt="2022-09-29T06:45:46.960" v="779" actId="478"/>
          <ac:spMkLst>
            <pc:docMk/>
            <pc:sldMk cId="2226219653" sldId="2076138753"/>
            <ac:spMk id="8" creationId="{6F104D30-5426-4577-B15A-4EC2F4567710}"/>
          </ac:spMkLst>
        </pc:spChg>
        <pc:grpChg chg="del">
          <ac:chgData name="Sonia Cuff" userId="d836ea68-0449-4a2e-be9e-c794c202237a" providerId="ADAL" clId="{C9FBB0DD-EAC6-42B2-96F2-B2CFFB896356}" dt="2022-09-29T06:45:51.031" v="780" actId="478"/>
          <ac:grpSpMkLst>
            <pc:docMk/>
            <pc:sldMk cId="2226219653" sldId="2076138753"/>
            <ac:grpSpMk id="3" creationId="{80AE3781-4474-43F4-A2F1-72B97DA14B91}"/>
          </ac:grpSpMkLst>
        </pc:grpChg>
      </pc:sldChg>
      <pc:sldChg chg="delSp modSp del mod ord modNotesTx">
        <pc:chgData name="Sonia Cuff" userId="d836ea68-0449-4a2e-be9e-c794c202237a" providerId="ADAL" clId="{C9FBB0DD-EAC6-42B2-96F2-B2CFFB896356}" dt="2022-10-17T23:18:57.411" v="4587" actId="2696"/>
        <pc:sldMkLst>
          <pc:docMk/>
          <pc:sldMk cId="3539273116" sldId="2142532924"/>
        </pc:sldMkLst>
        <pc:spChg chg="mod">
          <ac:chgData name="Sonia Cuff" userId="d836ea68-0449-4a2e-be9e-c794c202237a" providerId="ADAL" clId="{C9FBB0DD-EAC6-42B2-96F2-B2CFFB896356}" dt="2022-09-29T06:48:49.189" v="838" actId="20577"/>
          <ac:spMkLst>
            <pc:docMk/>
            <pc:sldMk cId="3539273116" sldId="2142532924"/>
            <ac:spMk id="6" creationId="{3565C4A2-8972-43E7-87D7-E399DA2D947A}"/>
          </ac:spMkLst>
        </pc:spChg>
        <pc:spChg chg="mod">
          <ac:chgData name="Sonia Cuff" userId="d836ea68-0449-4a2e-be9e-c794c202237a" providerId="ADAL" clId="{C9FBB0DD-EAC6-42B2-96F2-B2CFFB896356}" dt="2022-09-29T06:41:27.065" v="734" actId="1076"/>
          <ac:spMkLst>
            <pc:docMk/>
            <pc:sldMk cId="3539273116" sldId="2142532924"/>
            <ac:spMk id="22" creationId="{A4E6AB81-A69D-4C38-ADD3-41697CAF3D8C}"/>
          </ac:spMkLst>
        </pc:spChg>
        <pc:spChg chg="mod">
          <ac:chgData name="Sonia Cuff" userId="d836ea68-0449-4a2e-be9e-c794c202237a" providerId="ADAL" clId="{C9FBB0DD-EAC6-42B2-96F2-B2CFFB896356}" dt="2022-09-29T06:41:27.065" v="734" actId="1076"/>
          <ac:spMkLst>
            <pc:docMk/>
            <pc:sldMk cId="3539273116" sldId="2142532924"/>
            <ac:spMk id="24" creationId="{8CF8A2AD-C970-432E-9F3A-96FB2CA64C4A}"/>
          </ac:spMkLst>
        </pc:spChg>
        <pc:spChg chg="mod">
          <ac:chgData name="Sonia Cuff" userId="d836ea68-0449-4a2e-be9e-c794c202237a" providerId="ADAL" clId="{C9FBB0DD-EAC6-42B2-96F2-B2CFFB896356}" dt="2022-09-29T06:41:27.065" v="734" actId="1076"/>
          <ac:spMkLst>
            <pc:docMk/>
            <pc:sldMk cId="3539273116" sldId="2142532924"/>
            <ac:spMk id="25" creationId="{33F8F3C2-F05C-47EB-A187-4B0FA3D416C5}"/>
          </ac:spMkLst>
        </pc:spChg>
        <pc:spChg chg="mod">
          <ac:chgData name="Sonia Cuff" userId="d836ea68-0449-4a2e-be9e-c794c202237a" providerId="ADAL" clId="{C9FBB0DD-EAC6-42B2-96F2-B2CFFB896356}" dt="2022-09-29T06:41:27.065" v="734" actId="1076"/>
          <ac:spMkLst>
            <pc:docMk/>
            <pc:sldMk cId="3539273116" sldId="2142532924"/>
            <ac:spMk id="26" creationId="{E973D2EC-F025-4263-BFE1-49794E3A69EE}"/>
          </ac:spMkLst>
        </pc:spChg>
        <pc:spChg chg="mod">
          <ac:chgData name="Sonia Cuff" userId="d836ea68-0449-4a2e-be9e-c794c202237a" providerId="ADAL" clId="{C9FBB0DD-EAC6-42B2-96F2-B2CFFB896356}" dt="2022-09-29T06:41:27.065" v="734" actId="1076"/>
          <ac:spMkLst>
            <pc:docMk/>
            <pc:sldMk cId="3539273116" sldId="2142532924"/>
            <ac:spMk id="27" creationId="{F6DF7E8B-D95E-45D8-B79B-A49C4D1BFAC9}"/>
          </ac:spMkLst>
        </pc:spChg>
        <pc:spChg chg="mod">
          <ac:chgData name="Sonia Cuff" userId="d836ea68-0449-4a2e-be9e-c794c202237a" providerId="ADAL" clId="{C9FBB0DD-EAC6-42B2-96F2-B2CFFB896356}" dt="2022-09-29T06:41:27.065" v="734" actId="1076"/>
          <ac:spMkLst>
            <pc:docMk/>
            <pc:sldMk cId="3539273116" sldId="2142532924"/>
            <ac:spMk id="204" creationId="{C784CA90-5263-49BE-B180-2B8B8E27568B}"/>
          </ac:spMkLst>
        </pc:spChg>
        <pc:spChg chg="mod">
          <ac:chgData name="Sonia Cuff" userId="d836ea68-0449-4a2e-be9e-c794c202237a" providerId="ADAL" clId="{C9FBB0DD-EAC6-42B2-96F2-B2CFFB896356}" dt="2022-09-29T06:41:27.065" v="734" actId="1076"/>
          <ac:spMkLst>
            <pc:docMk/>
            <pc:sldMk cId="3539273116" sldId="2142532924"/>
            <ac:spMk id="205" creationId="{D825EDC4-A9B1-4CA9-92CC-BDF6C83F5755}"/>
          </ac:spMkLst>
        </pc:spChg>
        <pc:spChg chg="mod ord topLvl">
          <ac:chgData name="Sonia Cuff" userId="d836ea68-0449-4a2e-be9e-c794c202237a" providerId="ADAL" clId="{C9FBB0DD-EAC6-42B2-96F2-B2CFFB896356}" dt="2022-09-29T06:41:40.109" v="736" actId="166"/>
          <ac:spMkLst>
            <pc:docMk/>
            <pc:sldMk cId="3539273116" sldId="2142532924"/>
            <ac:spMk id="206" creationId="{20355A14-F7BE-473C-BD5A-967D9C3E3088}"/>
          </ac:spMkLst>
        </pc:spChg>
        <pc:spChg chg="mod">
          <ac:chgData name="Sonia Cuff" userId="d836ea68-0449-4a2e-be9e-c794c202237a" providerId="ADAL" clId="{C9FBB0DD-EAC6-42B2-96F2-B2CFFB896356}" dt="2022-09-29T06:41:27.065" v="734" actId="1076"/>
          <ac:spMkLst>
            <pc:docMk/>
            <pc:sldMk cId="3539273116" sldId="2142532924"/>
            <ac:spMk id="324" creationId="{602CF74F-4C4C-4D47-B249-1230BE36F66D}"/>
          </ac:spMkLst>
        </pc:spChg>
        <pc:spChg chg="mod">
          <ac:chgData name="Sonia Cuff" userId="d836ea68-0449-4a2e-be9e-c794c202237a" providerId="ADAL" clId="{C9FBB0DD-EAC6-42B2-96F2-B2CFFB896356}" dt="2022-09-29T06:41:27.065" v="734" actId="1076"/>
          <ac:spMkLst>
            <pc:docMk/>
            <pc:sldMk cId="3539273116" sldId="2142532924"/>
            <ac:spMk id="325" creationId="{77380952-C4D5-46D6-B77F-71F544E934DB}"/>
          </ac:spMkLst>
        </pc:spChg>
        <pc:spChg chg="mod">
          <ac:chgData name="Sonia Cuff" userId="d836ea68-0449-4a2e-be9e-c794c202237a" providerId="ADAL" clId="{C9FBB0DD-EAC6-42B2-96F2-B2CFFB896356}" dt="2022-09-29T06:41:27.065" v="734" actId="1076"/>
          <ac:spMkLst>
            <pc:docMk/>
            <pc:sldMk cId="3539273116" sldId="2142532924"/>
            <ac:spMk id="326" creationId="{A1073927-3012-4D79-BAD0-52E3C2DB94BC}"/>
          </ac:spMkLst>
        </pc:spChg>
        <pc:spChg chg="mod">
          <ac:chgData name="Sonia Cuff" userId="d836ea68-0449-4a2e-be9e-c794c202237a" providerId="ADAL" clId="{C9FBB0DD-EAC6-42B2-96F2-B2CFFB896356}" dt="2022-09-29T06:41:27.065" v="734" actId="1076"/>
          <ac:spMkLst>
            <pc:docMk/>
            <pc:sldMk cId="3539273116" sldId="2142532924"/>
            <ac:spMk id="327" creationId="{F644A2F8-CE4C-490B-BAFD-26DF03D277D6}"/>
          </ac:spMkLst>
        </pc:spChg>
        <pc:spChg chg="mod">
          <ac:chgData name="Sonia Cuff" userId="d836ea68-0449-4a2e-be9e-c794c202237a" providerId="ADAL" clId="{C9FBB0DD-EAC6-42B2-96F2-B2CFFB896356}" dt="2022-09-29T06:41:27.065" v="734" actId="1076"/>
          <ac:spMkLst>
            <pc:docMk/>
            <pc:sldMk cId="3539273116" sldId="2142532924"/>
            <ac:spMk id="328" creationId="{52E67CB9-4EF6-477A-A233-2DFC9CC570F0}"/>
          </ac:spMkLst>
        </pc:spChg>
        <pc:spChg chg="mod">
          <ac:chgData name="Sonia Cuff" userId="d836ea68-0449-4a2e-be9e-c794c202237a" providerId="ADAL" clId="{C9FBB0DD-EAC6-42B2-96F2-B2CFFB896356}" dt="2022-09-29T06:41:27.065" v="734" actId="1076"/>
          <ac:spMkLst>
            <pc:docMk/>
            <pc:sldMk cId="3539273116" sldId="2142532924"/>
            <ac:spMk id="329" creationId="{6D624D7C-AD71-46C8-B642-72318B77D51E}"/>
          </ac:spMkLst>
        </pc:spChg>
        <pc:spChg chg="mod">
          <ac:chgData name="Sonia Cuff" userId="d836ea68-0449-4a2e-be9e-c794c202237a" providerId="ADAL" clId="{C9FBB0DD-EAC6-42B2-96F2-B2CFFB896356}" dt="2022-09-29T06:41:27.065" v="734" actId="1076"/>
          <ac:spMkLst>
            <pc:docMk/>
            <pc:sldMk cId="3539273116" sldId="2142532924"/>
            <ac:spMk id="330" creationId="{F5D743C8-7050-4C83-BB64-8AF82A2ECA39}"/>
          </ac:spMkLst>
        </pc:spChg>
        <pc:spChg chg="mod">
          <ac:chgData name="Sonia Cuff" userId="d836ea68-0449-4a2e-be9e-c794c202237a" providerId="ADAL" clId="{C9FBB0DD-EAC6-42B2-96F2-B2CFFB896356}" dt="2022-09-29T06:41:27.065" v="734" actId="1076"/>
          <ac:spMkLst>
            <pc:docMk/>
            <pc:sldMk cId="3539273116" sldId="2142532924"/>
            <ac:spMk id="331" creationId="{27708ABB-1250-483E-B3AE-18E0FFA2F8D8}"/>
          </ac:spMkLst>
        </pc:spChg>
        <pc:spChg chg="mod">
          <ac:chgData name="Sonia Cuff" userId="d836ea68-0449-4a2e-be9e-c794c202237a" providerId="ADAL" clId="{C9FBB0DD-EAC6-42B2-96F2-B2CFFB896356}" dt="2022-09-29T06:41:27.065" v="734" actId="1076"/>
          <ac:spMkLst>
            <pc:docMk/>
            <pc:sldMk cId="3539273116" sldId="2142532924"/>
            <ac:spMk id="332" creationId="{BB5ED897-F71C-4ECD-B948-C449AB3FB453}"/>
          </ac:spMkLst>
        </pc:spChg>
        <pc:spChg chg="mod">
          <ac:chgData name="Sonia Cuff" userId="d836ea68-0449-4a2e-be9e-c794c202237a" providerId="ADAL" clId="{C9FBB0DD-EAC6-42B2-96F2-B2CFFB896356}" dt="2022-09-29T06:41:27.065" v="734" actId="1076"/>
          <ac:spMkLst>
            <pc:docMk/>
            <pc:sldMk cId="3539273116" sldId="2142532924"/>
            <ac:spMk id="333" creationId="{773DE20E-2EE9-42DC-8A49-A07CBF8919BD}"/>
          </ac:spMkLst>
        </pc:spChg>
        <pc:spChg chg="mod">
          <ac:chgData name="Sonia Cuff" userId="d836ea68-0449-4a2e-be9e-c794c202237a" providerId="ADAL" clId="{C9FBB0DD-EAC6-42B2-96F2-B2CFFB896356}" dt="2022-09-29T06:41:27.065" v="734" actId="1076"/>
          <ac:spMkLst>
            <pc:docMk/>
            <pc:sldMk cId="3539273116" sldId="2142532924"/>
            <ac:spMk id="334" creationId="{D2FA8BC6-0486-4F91-9F9A-FA114E5BC1B2}"/>
          </ac:spMkLst>
        </pc:spChg>
        <pc:spChg chg="mod">
          <ac:chgData name="Sonia Cuff" userId="d836ea68-0449-4a2e-be9e-c794c202237a" providerId="ADAL" clId="{C9FBB0DD-EAC6-42B2-96F2-B2CFFB896356}" dt="2022-09-29T06:41:27.065" v="734" actId="1076"/>
          <ac:spMkLst>
            <pc:docMk/>
            <pc:sldMk cId="3539273116" sldId="2142532924"/>
            <ac:spMk id="335" creationId="{4E725426-7080-4C63-9540-F3DF33F84736}"/>
          </ac:spMkLst>
        </pc:spChg>
        <pc:spChg chg="mod">
          <ac:chgData name="Sonia Cuff" userId="d836ea68-0449-4a2e-be9e-c794c202237a" providerId="ADAL" clId="{C9FBB0DD-EAC6-42B2-96F2-B2CFFB896356}" dt="2022-09-29T06:41:27.065" v="734" actId="1076"/>
          <ac:spMkLst>
            <pc:docMk/>
            <pc:sldMk cId="3539273116" sldId="2142532924"/>
            <ac:spMk id="336" creationId="{D9E48E33-C7F8-4B46-BDED-3111F48560B6}"/>
          </ac:spMkLst>
        </pc:spChg>
        <pc:spChg chg="mod">
          <ac:chgData name="Sonia Cuff" userId="d836ea68-0449-4a2e-be9e-c794c202237a" providerId="ADAL" clId="{C9FBB0DD-EAC6-42B2-96F2-B2CFFB896356}" dt="2022-09-29T06:41:27.065" v="734" actId="1076"/>
          <ac:spMkLst>
            <pc:docMk/>
            <pc:sldMk cId="3539273116" sldId="2142532924"/>
            <ac:spMk id="337" creationId="{FD572DA3-DF8E-4BC3-A847-303E9D600322}"/>
          </ac:spMkLst>
        </pc:spChg>
        <pc:spChg chg="mod">
          <ac:chgData name="Sonia Cuff" userId="d836ea68-0449-4a2e-be9e-c794c202237a" providerId="ADAL" clId="{C9FBB0DD-EAC6-42B2-96F2-B2CFFB896356}" dt="2022-09-29T06:41:27.065" v="734" actId="1076"/>
          <ac:spMkLst>
            <pc:docMk/>
            <pc:sldMk cId="3539273116" sldId="2142532924"/>
            <ac:spMk id="338" creationId="{B4042B7C-3F6B-4032-8F76-E17C99E6927A}"/>
          </ac:spMkLst>
        </pc:spChg>
        <pc:grpChg chg="del mod">
          <ac:chgData name="Sonia Cuff" userId="d836ea68-0449-4a2e-be9e-c794c202237a" providerId="ADAL" clId="{C9FBB0DD-EAC6-42B2-96F2-B2CFFB896356}" dt="2022-09-29T06:41:33.595" v="735" actId="165"/>
          <ac:grpSpMkLst>
            <pc:docMk/>
            <pc:sldMk cId="3539273116" sldId="2142532924"/>
            <ac:grpSpMk id="5" creationId="{A7821076-1581-4FD2-BD5C-095F77266E62}"/>
          </ac:grpSpMkLst>
        </pc:grpChg>
        <pc:grpChg chg="mod topLvl">
          <ac:chgData name="Sonia Cuff" userId="d836ea68-0449-4a2e-be9e-c794c202237a" providerId="ADAL" clId="{C9FBB0DD-EAC6-42B2-96F2-B2CFFB896356}" dt="2022-09-29T06:41:33.595" v="735" actId="165"/>
          <ac:grpSpMkLst>
            <pc:docMk/>
            <pc:sldMk cId="3539273116" sldId="2142532924"/>
            <ac:grpSpMk id="11" creationId="{7214E2DE-976B-EE4F-A40B-3EEBE56C4C1D}"/>
          </ac:grpSpMkLst>
        </pc:grpChg>
        <pc:grpChg chg="mod topLvl">
          <ac:chgData name="Sonia Cuff" userId="d836ea68-0449-4a2e-be9e-c794c202237a" providerId="ADAL" clId="{C9FBB0DD-EAC6-42B2-96F2-B2CFFB896356}" dt="2022-09-29T06:41:33.595" v="735" actId="165"/>
          <ac:grpSpMkLst>
            <pc:docMk/>
            <pc:sldMk cId="3539273116" sldId="2142532924"/>
            <ac:grpSpMk id="18" creationId="{1FF68D86-1899-4324-AE95-E5B32604BCBF}"/>
          </ac:grpSpMkLst>
        </pc:grpChg>
        <pc:grpChg chg="mod topLvl">
          <ac:chgData name="Sonia Cuff" userId="d836ea68-0449-4a2e-be9e-c794c202237a" providerId="ADAL" clId="{C9FBB0DD-EAC6-42B2-96F2-B2CFFB896356}" dt="2022-09-29T06:41:33.595" v="735" actId="165"/>
          <ac:grpSpMkLst>
            <pc:docMk/>
            <pc:sldMk cId="3539273116" sldId="2142532924"/>
            <ac:grpSpMk id="323" creationId="{EF01CB12-EA83-4261-9C35-BC5B0D741B7E}"/>
          </ac:grpSpMkLst>
        </pc:grpChg>
        <pc:cxnChg chg="mod">
          <ac:chgData name="Sonia Cuff" userId="d836ea68-0449-4a2e-be9e-c794c202237a" providerId="ADAL" clId="{C9FBB0DD-EAC6-42B2-96F2-B2CFFB896356}" dt="2022-09-29T06:41:27.065" v="734" actId="1076"/>
          <ac:cxnSpMkLst>
            <pc:docMk/>
            <pc:sldMk cId="3539273116" sldId="2142532924"/>
            <ac:cxnSpMk id="12" creationId="{BAAEA3DD-7F75-4096-AB9A-10BFA6B6F1DF}"/>
          </ac:cxnSpMkLst>
        </pc:cxnChg>
      </pc:sldChg>
      <pc:sldChg chg="del">
        <pc:chgData name="Sonia Cuff" userId="d836ea68-0449-4a2e-be9e-c794c202237a" providerId="ADAL" clId="{C9FBB0DD-EAC6-42B2-96F2-B2CFFB896356}" dt="2022-09-29T06:46:44.279" v="788" actId="47"/>
        <pc:sldMkLst>
          <pc:docMk/>
          <pc:sldMk cId="4170650115" sldId="2147308177"/>
        </pc:sldMkLst>
      </pc:sldChg>
      <pc:sldChg chg="del">
        <pc:chgData name="Sonia Cuff" userId="d836ea68-0449-4a2e-be9e-c794c202237a" providerId="ADAL" clId="{C9FBB0DD-EAC6-42B2-96F2-B2CFFB896356}" dt="2022-09-29T06:34:59.081" v="724" actId="47"/>
        <pc:sldMkLst>
          <pc:docMk/>
          <pc:sldMk cId="3819520030" sldId="2147308182"/>
        </pc:sldMkLst>
      </pc:sldChg>
      <pc:sldChg chg="del">
        <pc:chgData name="Sonia Cuff" userId="d836ea68-0449-4a2e-be9e-c794c202237a" providerId="ADAL" clId="{C9FBB0DD-EAC6-42B2-96F2-B2CFFB896356}" dt="2022-10-04T03:06:40.636" v="1750" actId="47"/>
        <pc:sldMkLst>
          <pc:docMk/>
          <pc:sldMk cId="313493182" sldId="2147308185"/>
        </pc:sldMkLst>
      </pc:sldChg>
      <pc:sldChg chg="del">
        <pc:chgData name="Sonia Cuff" userId="d836ea68-0449-4a2e-be9e-c794c202237a" providerId="ADAL" clId="{C9FBB0DD-EAC6-42B2-96F2-B2CFFB896356}" dt="2022-10-04T03:06:40.636" v="1750" actId="47"/>
        <pc:sldMkLst>
          <pc:docMk/>
          <pc:sldMk cId="2900788681" sldId="2147308187"/>
        </pc:sldMkLst>
      </pc:sldChg>
      <pc:sldChg chg="del">
        <pc:chgData name="Sonia Cuff" userId="d836ea68-0449-4a2e-be9e-c794c202237a" providerId="ADAL" clId="{C9FBB0DD-EAC6-42B2-96F2-B2CFFB896356}" dt="2022-10-04T03:06:40.636" v="1750" actId="47"/>
        <pc:sldMkLst>
          <pc:docMk/>
          <pc:sldMk cId="2708500904" sldId="2147308188"/>
        </pc:sldMkLst>
      </pc:sldChg>
      <pc:sldChg chg="addSp delSp modSp new mod ord setBg modClrScheme chgLayout">
        <pc:chgData name="Sonia Cuff" userId="d836ea68-0449-4a2e-be9e-c794c202237a" providerId="ADAL" clId="{C9FBB0DD-EAC6-42B2-96F2-B2CFFB896356}" dt="2022-10-15T21:05:23.616" v="4249"/>
        <pc:sldMkLst>
          <pc:docMk/>
          <pc:sldMk cId="1364874650" sldId="2147308189"/>
        </pc:sldMkLst>
        <pc:spChg chg="del mod ord">
          <ac:chgData name="Sonia Cuff" userId="d836ea68-0449-4a2e-be9e-c794c202237a" providerId="ADAL" clId="{C9FBB0DD-EAC6-42B2-96F2-B2CFFB896356}" dt="2022-09-29T05:22:43.946" v="89" actId="700"/>
          <ac:spMkLst>
            <pc:docMk/>
            <pc:sldMk cId="1364874650" sldId="2147308189"/>
            <ac:spMk id="2" creationId="{82E4F336-F111-626F-F10A-1B3D25B276C4}"/>
          </ac:spMkLst>
        </pc:spChg>
        <pc:spChg chg="add mod">
          <ac:chgData name="Sonia Cuff" userId="d836ea68-0449-4a2e-be9e-c794c202237a" providerId="ADAL" clId="{C9FBB0DD-EAC6-42B2-96F2-B2CFFB896356}" dt="2022-10-15T21:05:21.389" v="4248" actId="208"/>
          <ac:spMkLst>
            <pc:docMk/>
            <pc:sldMk cId="1364874650" sldId="2147308189"/>
            <ac:spMk id="2" creationId="{A96264F0-5E73-8D52-9DCB-D23FFAD3D920}"/>
          </ac:spMkLst>
        </pc:spChg>
        <pc:spChg chg="add mod">
          <ac:chgData name="Sonia Cuff" userId="d836ea68-0449-4a2e-be9e-c794c202237a" providerId="ADAL" clId="{C9FBB0DD-EAC6-42B2-96F2-B2CFFB896356}" dt="2022-10-15T21:05:23.616" v="4249"/>
          <ac:spMkLst>
            <pc:docMk/>
            <pc:sldMk cId="1364874650" sldId="2147308189"/>
            <ac:spMk id="3" creationId="{055C1D9D-35D0-3FD7-A5AD-E3C85EB41E1B}"/>
          </ac:spMkLst>
        </pc:spChg>
        <pc:spChg chg="del">
          <ac:chgData name="Sonia Cuff" userId="d836ea68-0449-4a2e-be9e-c794c202237a" providerId="ADAL" clId="{C9FBB0DD-EAC6-42B2-96F2-B2CFFB896356}" dt="2022-09-29T05:22:43.946" v="89" actId="700"/>
          <ac:spMkLst>
            <pc:docMk/>
            <pc:sldMk cId="1364874650" sldId="2147308189"/>
            <ac:spMk id="3" creationId="{8753A922-B19D-4182-FA5E-4415EBB3E598}"/>
          </ac:spMkLst>
        </pc:spChg>
        <pc:spChg chg="del">
          <ac:chgData name="Sonia Cuff" userId="d836ea68-0449-4a2e-be9e-c794c202237a" providerId="ADAL" clId="{C9FBB0DD-EAC6-42B2-96F2-B2CFFB896356}" dt="2022-09-29T05:22:43.946" v="89" actId="700"/>
          <ac:spMkLst>
            <pc:docMk/>
            <pc:sldMk cId="1364874650" sldId="2147308189"/>
            <ac:spMk id="4" creationId="{FAC39DAE-9738-31D2-90ED-4625465615CB}"/>
          </ac:spMkLst>
        </pc:spChg>
        <pc:spChg chg="del">
          <ac:chgData name="Sonia Cuff" userId="d836ea68-0449-4a2e-be9e-c794c202237a" providerId="ADAL" clId="{C9FBB0DD-EAC6-42B2-96F2-B2CFFB896356}" dt="2022-09-29T05:22:43.946" v="89" actId="700"/>
          <ac:spMkLst>
            <pc:docMk/>
            <pc:sldMk cId="1364874650" sldId="2147308189"/>
            <ac:spMk id="5" creationId="{1CB615AB-AA75-96DA-B237-1DA4EFB0BC56}"/>
          </ac:spMkLst>
        </pc:spChg>
        <pc:spChg chg="del">
          <ac:chgData name="Sonia Cuff" userId="d836ea68-0449-4a2e-be9e-c794c202237a" providerId="ADAL" clId="{C9FBB0DD-EAC6-42B2-96F2-B2CFFB896356}" dt="2022-09-29T05:22:43.946" v="89" actId="700"/>
          <ac:spMkLst>
            <pc:docMk/>
            <pc:sldMk cId="1364874650" sldId="2147308189"/>
            <ac:spMk id="6" creationId="{9C0D39EB-DD7A-FC05-BFD5-990DBED8508B}"/>
          </ac:spMkLst>
        </pc:spChg>
        <pc:spChg chg="del">
          <ac:chgData name="Sonia Cuff" userId="d836ea68-0449-4a2e-be9e-c794c202237a" providerId="ADAL" clId="{C9FBB0DD-EAC6-42B2-96F2-B2CFFB896356}" dt="2022-09-29T05:22:43.946" v="89" actId="700"/>
          <ac:spMkLst>
            <pc:docMk/>
            <pc:sldMk cId="1364874650" sldId="2147308189"/>
            <ac:spMk id="7" creationId="{58EB71D0-AB83-5BAE-3FD5-78EFBE2C03E8}"/>
          </ac:spMkLst>
        </pc:spChg>
        <pc:spChg chg="del">
          <ac:chgData name="Sonia Cuff" userId="d836ea68-0449-4a2e-be9e-c794c202237a" providerId="ADAL" clId="{C9FBB0DD-EAC6-42B2-96F2-B2CFFB896356}" dt="2022-09-29T05:22:43.946" v="89" actId="700"/>
          <ac:spMkLst>
            <pc:docMk/>
            <pc:sldMk cId="1364874650" sldId="2147308189"/>
            <ac:spMk id="8" creationId="{E4C9CEC4-2CDD-887B-F4F9-1F4CE76FFB60}"/>
          </ac:spMkLst>
        </pc:spChg>
        <pc:spChg chg="del">
          <ac:chgData name="Sonia Cuff" userId="d836ea68-0449-4a2e-be9e-c794c202237a" providerId="ADAL" clId="{C9FBB0DD-EAC6-42B2-96F2-B2CFFB896356}" dt="2022-09-29T05:22:43.946" v="89" actId="700"/>
          <ac:spMkLst>
            <pc:docMk/>
            <pc:sldMk cId="1364874650" sldId="2147308189"/>
            <ac:spMk id="9" creationId="{3D87151E-6EC8-508D-C1CA-77C31D0E8685}"/>
          </ac:spMkLst>
        </pc:spChg>
        <pc:spChg chg="del">
          <ac:chgData name="Sonia Cuff" userId="d836ea68-0449-4a2e-be9e-c794c202237a" providerId="ADAL" clId="{C9FBB0DD-EAC6-42B2-96F2-B2CFFB896356}" dt="2022-09-29T05:22:43.946" v="89" actId="700"/>
          <ac:spMkLst>
            <pc:docMk/>
            <pc:sldMk cId="1364874650" sldId="2147308189"/>
            <ac:spMk id="10" creationId="{671A8993-DF40-5D4B-EDF8-A269AC5DECA2}"/>
          </ac:spMkLst>
        </pc:spChg>
        <pc:spChg chg="del">
          <ac:chgData name="Sonia Cuff" userId="d836ea68-0449-4a2e-be9e-c794c202237a" providerId="ADAL" clId="{C9FBB0DD-EAC6-42B2-96F2-B2CFFB896356}" dt="2022-09-29T05:22:43.946" v="89" actId="700"/>
          <ac:spMkLst>
            <pc:docMk/>
            <pc:sldMk cId="1364874650" sldId="2147308189"/>
            <ac:spMk id="11" creationId="{116B4488-5EC3-5E99-0BB7-D6BA48449B13}"/>
          </ac:spMkLst>
        </pc:spChg>
        <pc:spChg chg="del">
          <ac:chgData name="Sonia Cuff" userId="d836ea68-0449-4a2e-be9e-c794c202237a" providerId="ADAL" clId="{C9FBB0DD-EAC6-42B2-96F2-B2CFFB896356}" dt="2022-09-29T05:22:43.946" v="89" actId="700"/>
          <ac:spMkLst>
            <pc:docMk/>
            <pc:sldMk cId="1364874650" sldId="2147308189"/>
            <ac:spMk id="12" creationId="{B7534F2D-DF64-0653-D619-0B8B81F3C918}"/>
          </ac:spMkLst>
        </pc:spChg>
        <pc:spChg chg="del">
          <ac:chgData name="Sonia Cuff" userId="d836ea68-0449-4a2e-be9e-c794c202237a" providerId="ADAL" clId="{C9FBB0DD-EAC6-42B2-96F2-B2CFFB896356}" dt="2022-09-29T05:22:43.946" v="89" actId="700"/>
          <ac:spMkLst>
            <pc:docMk/>
            <pc:sldMk cId="1364874650" sldId="2147308189"/>
            <ac:spMk id="13" creationId="{9D75027D-6554-A946-2A48-75300084BDC7}"/>
          </ac:spMkLst>
        </pc:spChg>
        <pc:spChg chg="del">
          <ac:chgData name="Sonia Cuff" userId="d836ea68-0449-4a2e-be9e-c794c202237a" providerId="ADAL" clId="{C9FBB0DD-EAC6-42B2-96F2-B2CFFB896356}" dt="2022-09-29T05:22:43.946" v="89" actId="700"/>
          <ac:spMkLst>
            <pc:docMk/>
            <pc:sldMk cId="1364874650" sldId="2147308189"/>
            <ac:spMk id="14" creationId="{9F020793-218F-DCC9-EC2E-74A5EBD9F1FF}"/>
          </ac:spMkLst>
        </pc:spChg>
        <pc:spChg chg="del">
          <ac:chgData name="Sonia Cuff" userId="d836ea68-0449-4a2e-be9e-c794c202237a" providerId="ADAL" clId="{C9FBB0DD-EAC6-42B2-96F2-B2CFFB896356}" dt="2022-09-29T05:22:43.946" v="89" actId="700"/>
          <ac:spMkLst>
            <pc:docMk/>
            <pc:sldMk cId="1364874650" sldId="2147308189"/>
            <ac:spMk id="15" creationId="{380ACBB6-69AF-2E46-2A88-3EC3F96F8BCB}"/>
          </ac:spMkLst>
        </pc:spChg>
        <pc:spChg chg="del">
          <ac:chgData name="Sonia Cuff" userId="d836ea68-0449-4a2e-be9e-c794c202237a" providerId="ADAL" clId="{C9FBB0DD-EAC6-42B2-96F2-B2CFFB896356}" dt="2022-09-29T05:22:43.946" v="89" actId="700"/>
          <ac:spMkLst>
            <pc:docMk/>
            <pc:sldMk cId="1364874650" sldId="2147308189"/>
            <ac:spMk id="16" creationId="{8B09A2F9-884D-C4CF-C53C-2447A781D4C7}"/>
          </ac:spMkLst>
        </pc:spChg>
        <pc:spChg chg="del">
          <ac:chgData name="Sonia Cuff" userId="d836ea68-0449-4a2e-be9e-c794c202237a" providerId="ADAL" clId="{C9FBB0DD-EAC6-42B2-96F2-B2CFFB896356}" dt="2022-09-29T05:22:43.946" v="89" actId="700"/>
          <ac:spMkLst>
            <pc:docMk/>
            <pc:sldMk cId="1364874650" sldId="2147308189"/>
            <ac:spMk id="17" creationId="{FCB605DD-941B-3A6F-D9E8-671EB6A4358F}"/>
          </ac:spMkLst>
        </pc:spChg>
        <pc:spChg chg="del">
          <ac:chgData name="Sonia Cuff" userId="d836ea68-0449-4a2e-be9e-c794c202237a" providerId="ADAL" clId="{C9FBB0DD-EAC6-42B2-96F2-B2CFFB896356}" dt="2022-09-29T05:22:43.946" v="89" actId="700"/>
          <ac:spMkLst>
            <pc:docMk/>
            <pc:sldMk cId="1364874650" sldId="2147308189"/>
            <ac:spMk id="18" creationId="{C0F385D1-3D43-BB5F-BADB-8FB3C0004E57}"/>
          </ac:spMkLst>
        </pc:spChg>
        <pc:spChg chg="del">
          <ac:chgData name="Sonia Cuff" userId="d836ea68-0449-4a2e-be9e-c794c202237a" providerId="ADAL" clId="{C9FBB0DD-EAC6-42B2-96F2-B2CFFB896356}" dt="2022-09-29T05:22:43.946" v="89" actId="700"/>
          <ac:spMkLst>
            <pc:docMk/>
            <pc:sldMk cId="1364874650" sldId="2147308189"/>
            <ac:spMk id="19" creationId="{5D5AEFA3-AB5B-EA00-DD6D-1D7801081058}"/>
          </ac:spMkLst>
        </pc:spChg>
        <pc:spChg chg="del">
          <ac:chgData name="Sonia Cuff" userId="d836ea68-0449-4a2e-be9e-c794c202237a" providerId="ADAL" clId="{C9FBB0DD-EAC6-42B2-96F2-B2CFFB896356}" dt="2022-09-29T05:22:43.946" v="89" actId="700"/>
          <ac:spMkLst>
            <pc:docMk/>
            <pc:sldMk cId="1364874650" sldId="2147308189"/>
            <ac:spMk id="20" creationId="{678EF45C-6100-C6A8-726E-704305D91215}"/>
          </ac:spMkLst>
        </pc:spChg>
        <pc:spChg chg="del">
          <ac:chgData name="Sonia Cuff" userId="d836ea68-0449-4a2e-be9e-c794c202237a" providerId="ADAL" clId="{C9FBB0DD-EAC6-42B2-96F2-B2CFFB896356}" dt="2022-09-29T05:22:43.946" v="89" actId="700"/>
          <ac:spMkLst>
            <pc:docMk/>
            <pc:sldMk cId="1364874650" sldId="2147308189"/>
            <ac:spMk id="21" creationId="{343D4F89-2E1C-9E8F-F1C0-AEAA2A5F17AB}"/>
          </ac:spMkLst>
        </pc:spChg>
        <pc:spChg chg="del">
          <ac:chgData name="Sonia Cuff" userId="d836ea68-0449-4a2e-be9e-c794c202237a" providerId="ADAL" clId="{C9FBB0DD-EAC6-42B2-96F2-B2CFFB896356}" dt="2022-09-29T05:22:43.946" v="89" actId="700"/>
          <ac:spMkLst>
            <pc:docMk/>
            <pc:sldMk cId="1364874650" sldId="2147308189"/>
            <ac:spMk id="22" creationId="{1EC0A7E5-EE7D-97A5-703F-3376A97134AF}"/>
          </ac:spMkLst>
        </pc:spChg>
        <pc:spChg chg="del">
          <ac:chgData name="Sonia Cuff" userId="d836ea68-0449-4a2e-be9e-c794c202237a" providerId="ADAL" clId="{C9FBB0DD-EAC6-42B2-96F2-B2CFFB896356}" dt="2022-09-29T05:22:43.946" v="89" actId="700"/>
          <ac:spMkLst>
            <pc:docMk/>
            <pc:sldMk cId="1364874650" sldId="2147308189"/>
            <ac:spMk id="23" creationId="{BE9DBB12-8E6F-AEEA-6A51-1B3916B0D336}"/>
          </ac:spMkLst>
        </pc:spChg>
        <pc:spChg chg="del">
          <ac:chgData name="Sonia Cuff" userId="d836ea68-0449-4a2e-be9e-c794c202237a" providerId="ADAL" clId="{C9FBB0DD-EAC6-42B2-96F2-B2CFFB896356}" dt="2022-09-29T05:22:43.946" v="89" actId="700"/>
          <ac:spMkLst>
            <pc:docMk/>
            <pc:sldMk cId="1364874650" sldId="2147308189"/>
            <ac:spMk id="24" creationId="{A4D6C357-D777-A937-20E3-0006B1CBA920}"/>
          </ac:spMkLst>
        </pc:spChg>
        <pc:spChg chg="del">
          <ac:chgData name="Sonia Cuff" userId="d836ea68-0449-4a2e-be9e-c794c202237a" providerId="ADAL" clId="{C9FBB0DD-EAC6-42B2-96F2-B2CFFB896356}" dt="2022-09-29T05:22:43.946" v="89" actId="700"/>
          <ac:spMkLst>
            <pc:docMk/>
            <pc:sldMk cId="1364874650" sldId="2147308189"/>
            <ac:spMk id="25" creationId="{002DBD67-3818-14EC-1D21-047E388F77F0}"/>
          </ac:spMkLst>
        </pc:spChg>
        <pc:spChg chg="add del mod ord">
          <ac:chgData name="Sonia Cuff" userId="d836ea68-0449-4a2e-be9e-c794c202237a" providerId="ADAL" clId="{C9FBB0DD-EAC6-42B2-96F2-B2CFFB896356}" dt="2022-09-29T05:23:55.187" v="90" actId="700"/>
          <ac:spMkLst>
            <pc:docMk/>
            <pc:sldMk cId="1364874650" sldId="2147308189"/>
            <ac:spMk id="26" creationId="{79571FE9-90CC-D06C-C236-A697DBFE6BFB}"/>
          </ac:spMkLst>
        </pc:spChg>
        <pc:spChg chg="add del mod ord">
          <ac:chgData name="Sonia Cuff" userId="d836ea68-0449-4a2e-be9e-c794c202237a" providerId="ADAL" clId="{C9FBB0DD-EAC6-42B2-96F2-B2CFFB896356}" dt="2022-09-29T05:24:36.727" v="92" actId="700"/>
          <ac:spMkLst>
            <pc:docMk/>
            <pc:sldMk cId="1364874650" sldId="2147308189"/>
            <ac:spMk id="27" creationId="{46ED97DB-298C-2825-4F8B-DD6C3D5DB00F}"/>
          </ac:spMkLst>
        </pc:spChg>
        <pc:spChg chg="add del mod ord">
          <ac:chgData name="Sonia Cuff" userId="d836ea68-0449-4a2e-be9e-c794c202237a" providerId="ADAL" clId="{C9FBB0DD-EAC6-42B2-96F2-B2CFFB896356}" dt="2022-09-29T05:24:02.353" v="91" actId="931"/>
          <ac:spMkLst>
            <pc:docMk/>
            <pc:sldMk cId="1364874650" sldId="2147308189"/>
            <ac:spMk id="28" creationId="{7A719C9D-728B-E1AB-675B-E2C2697DCE77}"/>
          </ac:spMkLst>
        </pc:spChg>
        <pc:spChg chg="add del mod">
          <ac:chgData name="Sonia Cuff" userId="d836ea68-0449-4a2e-be9e-c794c202237a" providerId="ADAL" clId="{C9FBB0DD-EAC6-42B2-96F2-B2CFFB896356}" dt="2022-10-15T21:05:03.171" v="4245" actId="21"/>
          <ac:spMkLst>
            <pc:docMk/>
            <pc:sldMk cId="1364874650" sldId="2147308189"/>
            <ac:spMk id="33" creationId="{09F6CD9A-1E4C-621F-F41A-DF9F9A91D1FD}"/>
          </ac:spMkLst>
        </pc:spChg>
        <pc:picChg chg="add del mod ord">
          <ac:chgData name="Sonia Cuff" userId="d836ea68-0449-4a2e-be9e-c794c202237a" providerId="ADAL" clId="{C9FBB0DD-EAC6-42B2-96F2-B2CFFB896356}" dt="2022-09-29T05:24:39.734" v="93" actId="478"/>
          <ac:picMkLst>
            <pc:docMk/>
            <pc:sldMk cId="1364874650" sldId="2147308189"/>
            <ac:picMk id="30" creationId="{7D2E2CA7-DB85-386E-7AD4-D681ABDB5263}"/>
          </ac:picMkLst>
        </pc:picChg>
        <pc:picChg chg="add mod">
          <ac:chgData name="Sonia Cuff" userId="d836ea68-0449-4a2e-be9e-c794c202237a" providerId="ADAL" clId="{C9FBB0DD-EAC6-42B2-96F2-B2CFFB896356}" dt="2022-09-29T05:25:23.163" v="98" actId="1076"/>
          <ac:picMkLst>
            <pc:docMk/>
            <pc:sldMk cId="1364874650" sldId="2147308189"/>
            <ac:picMk id="32" creationId="{688F977C-E4A2-624D-5E98-59235B5C7027}"/>
          </ac:picMkLst>
        </pc:picChg>
      </pc:sldChg>
      <pc:sldChg chg="addSp delSp modSp add del mod modClrScheme chgLayout">
        <pc:chgData name="Sonia Cuff" userId="d836ea68-0449-4a2e-be9e-c794c202237a" providerId="ADAL" clId="{C9FBB0DD-EAC6-42B2-96F2-B2CFFB896356}" dt="2022-09-29T05:22:26.261" v="85" actId="2696"/>
        <pc:sldMkLst>
          <pc:docMk/>
          <pc:sldMk cId="4014959619" sldId="2147308189"/>
        </pc:sldMkLst>
        <pc:spChg chg="add del mod ord">
          <ac:chgData name="Sonia Cuff" userId="d836ea68-0449-4a2e-be9e-c794c202237a" providerId="ADAL" clId="{C9FBB0DD-EAC6-42B2-96F2-B2CFFB896356}" dt="2022-09-29T05:21:43.931" v="81" actId="700"/>
          <ac:spMkLst>
            <pc:docMk/>
            <pc:sldMk cId="4014959619" sldId="2147308189"/>
            <ac:spMk id="2" creationId="{940AF908-20CB-48E2-6D7E-B42D9E700D9F}"/>
          </ac:spMkLst>
        </pc:spChg>
        <pc:spChg chg="add mod ord">
          <ac:chgData name="Sonia Cuff" userId="d836ea68-0449-4a2e-be9e-c794c202237a" providerId="ADAL" clId="{C9FBB0DD-EAC6-42B2-96F2-B2CFFB896356}" dt="2022-09-29T05:21:43.931" v="81" actId="700"/>
          <ac:spMkLst>
            <pc:docMk/>
            <pc:sldMk cId="4014959619" sldId="2147308189"/>
            <ac:spMk id="3" creationId="{EC3CDC1D-2FDC-E728-1F4F-122C5FE76965}"/>
          </ac:spMkLst>
        </pc:spChg>
        <pc:spChg chg="add mod ord">
          <ac:chgData name="Sonia Cuff" userId="d836ea68-0449-4a2e-be9e-c794c202237a" providerId="ADAL" clId="{C9FBB0DD-EAC6-42B2-96F2-B2CFFB896356}" dt="2022-09-29T05:21:43.931" v="81" actId="700"/>
          <ac:spMkLst>
            <pc:docMk/>
            <pc:sldMk cId="4014959619" sldId="2147308189"/>
            <ac:spMk id="4" creationId="{E55596E8-DC5D-0568-E6AC-ACE3C3E57107}"/>
          </ac:spMkLst>
        </pc:spChg>
        <pc:spChg chg="add del mod ord">
          <ac:chgData name="Sonia Cuff" userId="d836ea68-0449-4a2e-be9e-c794c202237a" providerId="ADAL" clId="{C9FBB0DD-EAC6-42B2-96F2-B2CFFB896356}" dt="2022-09-29T05:21:54.213" v="82" actId="931"/>
          <ac:spMkLst>
            <pc:docMk/>
            <pc:sldMk cId="4014959619" sldId="2147308189"/>
            <ac:spMk id="5" creationId="{5125B65A-05F6-56BC-6927-78400B82EC76}"/>
          </ac:spMkLst>
        </pc:spChg>
        <pc:spChg chg="del mod ord">
          <ac:chgData name="Sonia Cuff" userId="d836ea68-0449-4a2e-be9e-c794c202237a" providerId="ADAL" clId="{C9FBB0DD-EAC6-42B2-96F2-B2CFFB896356}" dt="2022-09-29T05:20:51.818" v="80" actId="700"/>
          <ac:spMkLst>
            <pc:docMk/>
            <pc:sldMk cId="4014959619" sldId="2147308189"/>
            <ac:spMk id="6" creationId="{E761FDAD-D1C9-D621-C3C1-3C292135F3B4}"/>
          </ac:spMkLst>
        </pc:spChg>
        <pc:spChg chg="mod ord">
          <ac:chgData name="Sonia Cuff" userId="d836ea68-0449-4a2e-be9e-c794c202237a" providerId="ADAL" clId="{C9FBB0DD-EAC6-42B2-96F2-B2CFFB896356}" dt="2022-09-29T05:21:43.931" v="81" actId="700"/>
          <ac:spMkLst>
            <pc:docMk/>
            <pc:sldMk cId="4014959619" sldId="2147308189"/>
            <ac:spMk id="7" creationId="{44F8AF96-1D33-0BEA-9497-28BB851DBDE3}"/>
          </ac:spMkLst>
        </pc:spChg>
        <pc:spChg chg="add mod ord">
          <ac:chgData name="Sonia Cuff" userId="d836ea68-0449-4a2e-be9e-c794c202237a" providerId="ADAL" clId="{C9FBB0DD-EAC6-42B2-96F2-B2CFFB896356}" dt="2022-09-29T05:21:43.931" v="81" actId="700"/>
          <ac:spMkLst>
            <pc:docMk/>
            <pc:sldMk cId="4014959619" sldId="2147308189"/>
            <ac:spMk id="9" creationId="{F52BE6BC-2A65-4110-B1AF-3434AD4DFAB4}"/>
          </ac:spMkLst>
        </pc:spChg>
        <pc:spChg chg="add mod ord">
          <ac:chgData name="Sonia Cuff" userId="d836ea68-0449-4a2e-be9e-c794c202237a" providerId="ADAL" clId="{C9FBB0DD-EAC6-42B2-96F2-B2CFFB896356}" dt="2022-09-29T05:21:43.931" v="81" actId="700"/>
          <ac:spMkLst>
            <pc:docMk/>
            <pc:sldMk cId="4014959619" sldId="2147308189"/>
            <ac:spMk id="10" creationId="{BF201A72-C656-8E86-E383-095E9E4CD47F}"/>
          </ac:spMkLst>
        </pc:spChg>
        <pc:spChg chg="add mod ord">
          <ac:chgData name="Sonia Cuff" userId="d836ea68-0449-4a2e-be9e-c794c202237a" providerId="ADAL" clId="{C9FBB0DD-EAC6-42B2-96F2-B2CFFB896356}" dt="2022-09-29T05:21:43.931" v="81" actId="700"/>
          <ac:spMkLst>
            <pc:docMk/>
            <pc:sldMk cId="4014959619" sldId="2147308189"/>
            <ac:spMk id="11" creationId="{E9D6B2CC-15B9-95B0-E71D-640FD199DC80}"/>
          </ac:spMkLst>
        </pc:spChg>
        <pc:spChg chg="add del mod">
          <ac:chgData name="Sonia Cuff" userId="d836ea68-0449-4a2e-be9e-c794c202237a" providerId="ADAL" clId="{C9FBB0DD-EAC6-42B2-96F2-B2CFFB896356}" dt="2022-09-29T05:22:16.807" v="84" actId="478"/>
          <ac:spMkLst>
            <pc:docMk/>
            <pc:sldMk cId="4014959619" sldId="2147308189"/>
            <ac:spMk id="15" creationId="{D5236150-BB16-02F6-66FC-B9A1EA8EC837}"/>
          </ac:spMkLst>
        </pc:spChg>
        <pc:picChg chg="del">
          <ac:chgData name="Sonia Cuff" userId="d836ea68-0449-4a2e-be9e-c794c202237a" providerId="ADAL" clId="{C9FBB0DD-EAC6-42B2-96F2-B2CFFB896356}" dt="2022-09-29T05:18:33.197" v="77" actId="478"/>
          <ac:picMkLst>
            <pc:docMk/>
            <pc:sldMk cId="4014959619" sldId="2147308189"/>
            <ac:picMk id="8" creationId="{8FC4BA26-E980-9311-DF75-016DE209FB34}"/>
          </ac:picMkLst>
        </pc:picChg>
        <pc:picChg chg="add del mod">
          <ac:chgData name="Sonia Cuff" userId="d836ea68-0449-4a2e-be9e-c794c202237a" providerId="ADAL" clId="{C9FBB0DD-EAC6-42B2-96F2-B2CFFB896356}" dt="2022-09-29T05:22:08.827" v="83" actId="478"/>
          <ac:picMkLst>
            <pc:docMk/>
            <pc:sldMk cId="4014959619" sldId="2147308189"/>
            <ac:picMk id="13" creationId="{985E70A5-7B64-4F26-9B2C-A9D0D6DB58C4}"/>
          </ac:picMkLst>
        </pc:picChg>
      </pc:sldChg>
      <pc:sldChg chg="addSp modSp new del mod ord modClrScheme chgLayout">
        <pc:chgData name="Sonia Cuff" userId="d836ea68-0449-4a2e-be9e-c794c202237a" providerId="ADAL" clId="{C9FBB0DD-EAC6-42B2-96F2-B2CFFB896356}" dt="2022-10-04T03:02:30.104" v="1609" actId="47"/>
        <pc:sldMkLst>
          <pc:docMk/>
          <pc:sldMk cId="1965880041" sldId="2147308190"/>
        </pc:sldMkLst>
        <pc:spChg chg="add mod">
          <ac:chgData name="Sonia Cuff" userId="d836ea68-0449-4a2e-be9e-c794c202237a" providerId="ADAL" clId="{C9FBB0DD-EAC6-42B2-96F2-B2CFFB896356}" dt="2022-09-29T05:35:44.472" v="152" actId="20577"/>
          <ac:spMkLst>
            <pc:docMk/>
            <pc:sldMk cId="1965880041" sldId="2147308190"/>
            <ac:spMk id="2" creationId="{FE37D142-3DF6-05AE-8812-6034EF33475E}"/>
          </ac:spMkLst>
        </pc:spChg>
        <pc:spChg chg="add mod">
          <ac:chgData name="Sonia Cuff" userId="d836ea68-0449-4a2e-be9e-c794c202237a" providerId="ADAL" clId="{C9FBB0DD-EAC6-42B2-96F2-B2CFFB896356}" dt="2022-10-04T02:08:27.773" v="1047" actId="20577"/>
          <ac:spMkLst>
            <pc:docMk/>
            <pc:sldMk cId="1965880041" sldId="2147308190"/>
            <ac:spMk id="3" creationId="{048C98AF-B551-0813-DCD6-06F4D2BB8AF9}"/>
          </ac:spMkLst>
        </pc:spChg>
      </pc:sldChg>
      <pc:sldChg chg="modSp new del mod">
        <pc:chgData name="Sonia Cuff" userId="d836ea68-0449-4a2e-be9e-c794c202237a" providerId="ADAL" clId="{C9FBB0DD-EAC6-42B2-96F2-B2CFFB896356}" dt="2022-09-29T06:44:56.074" v="778" actId="47"/>
        <pc:sldMkLst>
          <pc:docMk/>
          <pc:sldMk cId="2355552865" sldId="2147308191"/>
        </pc:sldMkLst>
        <pc:spChg chg="mod">
          <ac:chgData name="Sonia Cuff" userId="d836ea68-0449-4a2e-be9e-c794c202237a" providerId="ADAL" clId="{C9FBB0DD-EAC6-42B2-96F2-B2CFFB896356}" dt="2022-09-29T06:28:25.242" v="488" actId="20577"/>
          <ac:spMkLst>
            <pc:docMk/>
            <pc:sldMk cId="2355552865" sldId="2147308191"/>
            <ac:spMk id="2" creationId="{E070A256-5A13-499A-1DD8-D7773ADFAD3F}"/>
          </ac:spMkLst>
        </pc:spChg>
      </pc:sldChg>
      <pc:sldChg chg="modSp add del mod ord">
        <pc:chgData name="Sonia Cuff" userId="d836ea68-0449-4a2e-be9e-c794c202237a" providerId="ADAL" clId="{C9FBB0DD-EAC6-42B2-96F2-B2CFFB896356}" dt="2022-10-17T23:18:57.411" v="4587" actId="2696"/>
        <pc:sldMkLst>
          <pc:docMk/>
          <pc:sldMk cId="3342082613" sldId="2147308192"/>
        </pc:sldMkLst>
        <pc:spChg chg="mod">
          <ac:chgData name="Sonia Cuff" userId="d836ea68-0449-4a2e-be9e-c794c202237a" providerId="ADAL" clId="{C9FBB0DD-EAC6-42B2-96F2-B2CFFB896356}" dt="2022-10-04T02:11:57.068" v="1296" actId="20577"/>
          <ac:spMkLst>
            <pc:docMk/>
            <pc:sldMk cId="3342082613" sldId="2147308192"/>
            <ac:spMk id="2" creationId="{FE37D142-3DF6-05AE-8812-6034EF33475E}"/>
          </ac:spMkLst>
        </pc:spChg>
        <pc:spChg chg="mod">
          <ac:chgData name="Sonia Cuff" userId="d836ea68-0449-4a2e-be9e-c794c202237a" providerId="ADAL" clId="{C9FBB0DD-EAC6-42B2-96F2-B2CFFB896356}" dt="2022-10-04T02:11:29.213" v="1284" actId="14100"/>
          <ac:spMkLst>
            <pc:docMk/>
            <pc:sldMk cId="3342082613" sldId="2147308192"/>
            <ac:spMk id="3" creationId="{048C98AF-B551-0813-DCD6-06F4D2BB8AF9}"/>
          </ac:spMkLst>
        </pc:spChg>
      </pc:sldChg>
      <pc:sldChg chg="add del">
        <pc:chgData name="Sonia Cuff" userId="d836ea68-0449-4a2e-be9e-c794c202237a" providerId="ADAL" clId="{C9FBB0DD-EAC6-42B2-96F2-B2CFFB896356}" dt="2022-10-17T23:18:57.411" v="4587" actId="2696"/>
        <pc:sldMkLst>
          <pc:docMk/>
          <pc:sldMk cId="347895283" sldId="2147308193"/>
        </pc:sldMkLst>
      </pc:sldChg>
      <pc:sldChg chg="modSp add del mod ord modNotesTx">
        <pc:chgData name="Sonia Cuff" userId="d836ea68-0449-4a2e-be9e-c794c202237a" providerId="ADAL" clId="{C9FBB0DD-EAC6-42B2-96F2-B2CFFB896356}" dt="2022-10-14T21:15:37.453" v="2823" actId="2696"/>
        <pc:sldMkLst>
          <pc:docMk/>
          <pc:sldMk cId="838962142" sldId="2147308193"/>
        </pc:sldMkLst>
        <pc:spChg chg="mod">
          <ac:chgData name="Sonia Cuff" userId="d836ea68-0449-4a2e-be9e-c794c202237a" providerId="ADAL" clId="{C9FBB0DD-EAC6-42B2-96F2-B2CFFB896356}" dt="2022-10-04T03:04:17.300" v="1715" actId="20577"/>
          <ac:spMkLst>
            <pc:docMk/>
            <pc:sldMk cId="838962142" sldId="2147308193"/>
            <ac:spMk id="2" creationId="{FE37D142-3DF6-05AE-8812-6034EF33475E}"/>
          </ac:spMkLst>
        </pc:spChg>
        <pc:spChg chg="mod">
          <ac:chgData name="Sonia Cuff" userId="d836ea68-0449-4a2e-be9e-c794c202237a" providerId="ADAL" clId="{C9FBB0DD-EAC6-42B2-96F2-B2CFFB896356}" dt="2022-10-04T04:03:09.626" v="2769" actId="20577"/>
          <ac:spMkLst>
            <pc:docMk/>
            <pc:sldMk cId="838962142" sldId="2147308193"/>
            <ac:spMk id="3" creationId="{048C98AF-B551-0813-DCD6-06F4D2BB8AF9}"/>
          </ac:spMkLst>
        </pc:spChg>
      </pc:sldChg>
      <pc:sldChg chg="modSp add del mod ord">
        <pc:chgData name="Sonia Cuff" userId="d836ea68-0449-4a2e-be9e-c794c202237a" providerId="ADAL" clId="{C9FBB0DD-EAC6-42B2-96F2-B2CFFB896356}" dt="2022-10-15T20:48:10.858" v="3652" actId="47"/>
        <pc:sldMkLst>
          <pc:docMk/>
          <pc:sldMk cId="259303006" sldId="2147308194"/>
        </pc:sldMkLst>
        <pc:spChg chg="mod">
          <ac:chgData name="Sonia Cuff" userId="d836ea68-0449-4a2e-be9e-c794c202237a" providerId="ADAL" clId="{C9FBB0DD-EAC6-42B2-96F2-B2CFFB896356}" dt="2022-10-14T21:24:40.516" v="3011" actId="20577"/>
          <ac:spMkLst>
            <pc:docMk/>
            <pc:sldMk cId="259303006" sldId="2147308194"/>
            <ac:spMk id="2" creationId="{FE37D142-3DF6-05AE-8812-6034EF33475E}"/>
          </ac:spMkLst>
        </pc:spChg>
        <pc:spChg chg="mod">
          <ac:chgData name="Sonia Cuff" userId="d836ea68-0449-4a2e-be9e-c794c202237a" providerId="ADAL" clId="{C9FBB0DD-EAC6-42B2-96F2-B2CFFB896356}" dt="2022-10-15T20:35:30.537" v="3568" actId="20577"/>
          <ac:spMkLst>
            <pc:docMk/>
            <pc:sldMk cId="259303006" sldId="2147308194"/>
            <ac:spMk id="3" creationId="{048C98AF-B551-0813-DCD6-06F4D2BB8AF9}"/>
          </ac:spMkLst>
        </pc:spChg>
      </pc:sldChg>
      <pc:sldChg chg="modSp add del mod ord modNotesTx">
        <pc:chgData name="Sonia Cuff" userId="d836ea68-0449-4a2e-be9e-c794c202237a" providerId="ADAL" clId="{C9FBB0DD-EAC6-42B2-96F2-B2CFFB896356}" dt="2022-10-17T23:18:57.411" v="4587" actId="2696"/>
        <pc:sldMkLst>
          <pc:docMk/>
          <pc:sldMk cId="1823325304" sldId="2147308195"/>
        </pc:sldMkLst>
        <pc:spChg chg="mod">
          <ac:chgData name="Sonia Cuff" userId="d836ea68-0449-4a2e-be9e-c794c202237a" providerId="ADAL" clId="{C9FBB0DD-EAC6-42B2-96F2-B2CFFB896356}" dt="2022-10-04T02:12:05.647" v="1307" actId="20577"/>
          <ac:spMkLst>
            <pc:docMk/>
            <pc:sldMk cId="1823325304" sldId="2147308195"/>
            <ac:spMk id="2" creationId="{FE37D142-3DF6-05AE-8812-6034EF33475E}"/>
          </ac:spMkLst>
        </pc:spChg>
      </pc:sldChg>
      <pc:sldChg chg="addSp delSp modSp add del mod ord">
        <pc:chgData name="Sonia Cuff" userId="d836ea68-0449-4a2e-be9e-c794c202237a" providerId="ADAL" clId="{C9FBB0DD-EAC6-42B2-96F2-B2CFFB896356}" dt="2022-10-17T23:18:57.411" v="4587" actId="2696"/>
        <pc:sldMkLst>
          <pc:docMk/>
          <pc:sldMk cId="2004221009" sldId="2147308196"/>
        </pc:sldMkLst>
        <pc:spChg chg="mod">
          <ac:chgData name="Sonia Cuff" userId="d836ea68-0449-4a2e-be9e-c794c202237a" providerId="ADAL" clId="{C9FBB0DD-EAC6-42B2-96F2-B2CFFB896356}" dt="2022-10-04T02:13:36.322" v="1344" actId="20577"/>
          <ac:spMkLst>
            <pc:docMk/>
            <pc:sldMk cId="2004221009" sldId="2147308196"/>
            <ac:spMk id="2" creationId="{FE37D142-3DF6-05AE-8812-6034EF33475E}"/>
          </ac:spMkLst>
        </pc:spChg>
        <pc:spChg chg="del">
          <ac:chgData name="Sonia Cuff" userId="d836ea68-0449-4a2e-be9e-c794c202237a" providerId="ADAL" clId="{C9FBB0DD-EAC6-42B2-96F2-B2CFFB896356}" dt="2022-10-04T02:13:12.213" v="1309" actId="478"/>
          <ac:spMkLst>
            <pc:docMk/>
            <pc:sldMk cId="2004221009" sldId="2147308196"/>
            <ac:spMk id="3" creationId="{048C98AF-B551-0813-DCD6-06F4D2BB8AF9}"/>
          </ac:spMkLst>
        </pc:spChg>
        <pc:spChg chg="add del mod">
          <ac:chgData name="Sonia Cuff" userId="d836ea68-0449-4a2e-be9e-c794c202237a" providerId="ADAL" clId="{C9FBB0DD-EAC6-42B2-96F2-B2CFFB896356}" dt="2022-10-04T02:14:02.500" v="1346" actId="478"/>
          <ac:spMkLst>
            <pc:docMk/>
            <pc:sldMk cId="2004221009" sldId="2147308196"/>
            <ac:spMk id="5" creationId="{9F4051E4-E653-9BB4-9A31-2D44C063AB20}"/>
          </ac:spMkLst>
        </pc:spChg>
        <pc:spChg chg="add mod">
          <ac:chgData name="Sonia Cuff" userId="d836ea68-0449-4a2e-be9e-c794c202237a" providerId="ADAL" clId="{C9FBB0DD-EAC6-42B2-96F2-B2CFFB896356}" dt="2022-10-04T02:19:09.793" v="1461" actId="14100"/>
          <ac:spMkLst>
            <pc:docMk/>
            <pc:sldMk cId="2004221009" sldId="2147308196"/>
            <ac:spMk id="6" creationId="{95227E66-00F7-5F09-DE4E-485211B9BEC7}"/>
          </ac:spMkLst>
        </pc:spChg>
        <pc:spChg chg="add mod">
          <ac:chgData name="Sonia Cuff" userId="d836ea68-0449-4a2e-be9e-c794c202237a" providerId="ADAL" clId="{C9FBB0DD-EAC6-42B2-96F2-B2CFFB896356}" dt="2022-10-04T02:19:17.031" v="1462" actId="14100"/>
          <ac:spMkLst>
            <pc:docMk/>
            <pc:sldMk cId="2004221009" sldId="2147308196"/>
            <ac:spMk id="7" creationId="{0639F751-4F40-6146-9EB4-A074530968A9}"/>
          </ac:spMkLst>
        </pc:spChg>
        <pc:spChg chg="add mod">
          <ac:chgData name="Sonia Cuff" userId="d836ea68-0449-4a2e-be9e-c794c202237a" providerId="ADAL" clId="{C9FBB0DD-EAC6-42B2-96F2-B2CFFB896356}" dt="2022-10-04T02:19:21.001" v="1463" actId="14100"/>
          <ac:spMkLst>
            <pc:docMk/>
            <pc:sldMk cId="2004221009" sldId="2147308196"/>
            <ac:spMk id="8" creationId="{D2C66DC2-0F17-72FC-B87A-D3CBDBD3AC36}"/>
          </ac:spMkLst>
        </pc:spChg>
        <pc:spChg chg="add mod">
          <ac:chgData name="Sonia Cuff" userId="d836ea68-0449-4a2e-be9e-c794c202237a" providerId="ADAL" clId="{C9FBB0DD-EAC6-42B2-96F2-B2CFFB896356}" dt="2022-10-07T21:43:49.851" v="2803" actId="20577"/>
          <ac:spMkLst>
            <pc:docMk/>
            <pc:sldMk cId="2004221009" sldId="2147308196"/>
            <ac:spMk id="9" creationId="{0E3315E9-4CD0-74AA-200D-EDDD0E650AA4}"/>
          </ac:spMkLst>
        </pc:spChg>
        <pc:spChg chg="add mod">
          <ac:chgData name="Sonia Cuff" userId="d836ea68-0449-4a2e-be9e-c794c202237a" providerId="ADAL" clId="{C9FBB0DD-EAC6-42B2-96F2-B2CFFB896356}" dt="2022-10-07T21:44:31.699" v="2807" actId="20577"/>
          <ac:spMkLst>
            <pc:docMk/>
            <pc:sldMk cId="2004221009" sldId="2147308196"/>
            <ac:spMk id="10" creationId="{8DB1291F-C8A1-5B6D-7BFB-F75E03C983BD}"/>
          </ac:spMkLst>
        </pc:spChg>
        <pc:spChg chg="add mod">
          <ac:chgData name="Sonia Cuff" userId="d836ea68-0449-4a2e-be9e-c794c202237a" providerId="ADAL" clId="{C9FBB0DD-EAC6-42B2-96F2-B2CFFB896356}" dt="2022-10-04T02:19:44.344" v="1499" actId="255"/>
          <ac:spMkLst>
            <pc:docMk/>
            <pc:sldMk cId="2004221009" sldId="2147308196"/>
            <ac:spMk id="11" creationId="{D0B84797-CE26-9910-B5F1-BCF2EC0AF614}"/>
          </ac:spMkLst>
        </pc:spChg>
        <pc:spChg chg="add mod">
          <ac:chgData name="Sonia Cuff" userId="d836ea68-0449-4a2e-be9e-c794c202237a" providerId="ADAL" clId="{C9FBB0DD-EAC6-42B2-96F2-B2CFFB896356}" dt="2022-10-04T02:26:07.820" v="1540" actId="255"/>
          <ac:spMkLst>
            <pc:docMk/>
            <pc:sldMk cId="2004221009" sldId="2147308196"/>
            <ac:spMk id="12" creationId="{8F3BD417-22DA-820F-CDAD-88DA32CEA0CA}"/>
          </ac:spMkLst>
        </pc:spChg>
        <pc:spChg chg="add mod">
          <ac:chgData name="Sonia Cuff" userId="d836ea68-0449-4a2e-be9e-c794c202237a" providerId="ADAL" clId="{C9FBB0DD-EAC6-42B2-96F2-B2CFFB896356}" dt="2022-10-04T02:27:55.329" v="1587" actId="465"/>
          <ac:spMkLst>
            <pc:docMk/>
            <pc:sldMk cId="2004221009" sldId="2147308196"/>
            <ac:spMk id="13" creationId="{E1342100-0511-C419-FDD4-559C55AB436B}"/>
          </ac:spMkLst>
        </pc:spChg>
        <pc:spChg chg="add mod">
          <ac:chgData name="Sonia Cuff" userId="d836ea68-0449-4a2e-be9e-c794c202237a" providerId="ADAL" clId="{C9FBB0DD-EAC6-42B2-96F2-B2CFFB896356}" dt="2022-10-04T02:27:55.329" v="1587" actId="465"/>
          <ac:spMkLst>
            <pc:docMk/>
            <pc:sldMk cId="2004221009" sldId="2147308196"/>
            <ac:spMk id="14" creationId="{1959D424-A263-76CE-B7D0-09CF551E083D}"/>
          </ac:spMkLst>
        </pc:spChg>
        <pc:spChg chg="add mod">
          <ac:chgData name="Sonia Cuff" userId="d836ea68-0449-4a2e-be9e-c794c202237a" providerId="ADAL" clId="{C9FBB0DD-EAC6-42B2-96F2-B2CFFB896356}" dt="2022-10-04T02:28:00.891" v="1598" actId="20577"/>
          <ac:spMkLst>
            <pc:docMk/>
            <pc:sldMk cId="2004221009" sldId="2147308196"/>
            <ac:spMk id="15" creationId="{7E363753-F592-AE51-5738-C86C2A56B745}"/>
          </ac:spMkLst>
        </pc:spChg>
      </pc:sldChg>
      <pc:sldChg chg="modSp add mod ord">
        <pc:chgData name="Sonia Cuff" userId="d836ea68-0449-4a2e-be9e-c794c202237a" providerId="ADAL" clId="{C9FBB0DD-EAC6-42B2-96F2-B2CFFB896356}" dt="2022-10-14T21:39:29.593" v="3164" actId="6549"/>
        <pc:sldMkLst>
          <pc:docMk/>
          <pc:sldMk cId="159690465" sldId="2147308197"/>
        </pc:sldMkLst>
        <pc:spChg chg="mod">
          <ac:chgData name="Sonia Cuff" userId="d836ea68-0449-4a2e-be9e-c794c202237a" providerId="ADAL" clId="{C9FBB0DD-EAC6-42B2-96F2-B2CFFB896356}" dt="2022-10-14T21:39:29.593" v="3164" actId="6549"/>
          <ac:spMkLst>
            <pc:docMk/>
            <pc:sldMk cId="159690465" sldId="2147308197"/>
            <ac:spMk id="3" creationId="{048C98AF-B551-0813-DCD6-06F4D2BB8AF9}"/>
          </ac:spMkLst>
        </pc:spChg>
      </pc:sldChg>
      <pc:sldChg chg="modSp add del mod ord">
        <pc:chgData name="Sonia Cuff" userId="d836ea68-0449-4a2e-be9e-c794c202237a" providerId="ADAL" clId="{C9FBB0DD-EAC6-42B2-96F2-B2CFFB896356}" dt="2022-10-17T23:18:57.411" v="4587" actId="2696"/>
        <pc:sldMkLst>
          <pc:docMk/>
          <pc:sldMk cId="1000501895" sldId="2147308198"/>
        </pc:sldMkLst>
        <pc:spChg chg="mod">
          <ac:chgData name="Sonia Cuff" userId="d836ea68-0449-4a2e-be9e-c794c202237a" providerId="ADAL" clId="{C9FBB0DD-EAC6-42B2-96F2-B2CFFB896356}" dt="2022-10-14T21:34:25.073" v="3100" actId="20577"/>
          <ac:spMkLst>
            <pc:docMk/>
            <pc:sldMk cId="1000501895" sldId="2147308198"/>
            <ac:spMk id="2" creationId="{FE37D142-3DF6-05AE-8812-6034EF33475E}"/>
          </ac:spMkLst>
        </pc:spChg>
        <pc:spChg chg="mod">
          <ac:chgData name="Sonia Cuff" userId="d836ea68-0449-4a2e-be9e-c794c202237a" providerId="ADAL" clId="{C9FBB0DD-EAC6-42B2-96F2-B2CFFB896356}" dt="2022-10-04T04:02:39.249" v="2718" actId="20577"/>
          <ac:spMkLst>
            <pc:docMk/>
            <pc:sldMk cId="1000501895" sldId="2147308198"/>
            <ac:spMk id="3" creationId="{048C98AF-B551-0813-DCD6-06F4D2BB8AF9}"/>
          </ac:spMkLst>
        </pc:spChg>
      </pc:sldChg>
      <pc:sldChg chg="add del">
        <pc:chgData name="Sonia Cuff" userId="d836ea68-0449-4a2e-be9e-c794c202237a" providerId="ADAL" clId="{C9FBB0DD-EAC6-42B2-96F2-B2CFFB896356}" dt="2022-10-17T23:18:57.411" v="4587" actId="2696"/>
        <pc:sldMkLst>
          <pc:docMk/>
          <pc:sldMk cId="1591669400" sldId="2147308199"/>
        </pc:sldMkLst>
      </pc:sldChg>
      <pc:sldChg chg="modSp add del mod">
        <pc:chgData name="Sonia Cuff" userId="d836ea68-0449-4a2e-be9e-c794c202237a" providerId="ADAL" clId="{C9FBB0DD-EAC6-42B2-96F2-B2CFFB896356}" dt="2022-10-14T21:15:37.453" v="2823" actId="2696"/>
        <pc:sldMkLst>
          <pc:docMk/>
          <pc:sldMk cId="2887032380" sldId="2147308199"/>
        </pc:sldMkLst>
        <pc:spChg chg="mod">
          <ac:chgData name="Sonia Cuff" userId="d836ea68-0449-4a2e-be9e-c794c202237a" providerId="ADAL" clId="{C9FBB0DD-EAC6-42B2-96F2-B2CFFB896356}" dt="2022-10-04T03:10:30.849" v="2127" actId="6549"/>
          <ac:spMkLst>
            <pc:docMk/>
            <pc:sldMk cId="2887032380" sldId="2147308199"/>
            <ac:spMk id="3" creationId="{048C98AF-B551-0813-DCD6-06F4D2BB8AF9}"/>
          </ac:spMkLst>
        </pc:spChg>
      </pc:sldChg>
      <pc:sldChg chg="modSp add del mod ord modNotesTx">
        <pc:chgData name="Sonia Cuff" userId="d836ea68-0449-4a2e-be9e-c794c202237a" providerId="ADAL" clId="{C9FBB0DD-EAC6-42B2-96F2-B2CFFB896356}" dt="2022-10-17T23:18:57.411" v="4587" actId="2696"/>
        <pc:sldMkLst>
          <pc:docMk/>
          <pc:sldMk cId="2406677583" sldId="2147308200"/>
        </pc:sldMkLst>
        <pc:spChg chg="mod">
          <ac:chgData name="Sonia Cuff" userId="d836ea68-0449-4a2e-be9e-c794c202237a" providerId="ADAL" clId="{C9FBB0DD-EAC6-42B2-96F2-B2CFFB896356}" dt="2022-10-04T03:12:46.971" v="2175" actId="20577"/>
          <ac:spMkLst>
            <pc:docMk/>
            <pc:sldMk cId="2406677583" sldId="2147308200"/>
            <ac:spMk id="2" creationId="{FE37D142-3DF6-05AE-8812-6034EF33475E}"/>
          </ac:spMkLst>
        </pc:spChg>
        <pc:spChg chg="mod">
          <ac:chgData name="Sonia Cuff" userId="d836ea68-0449-4a2e-be9e-c794c202237a" providerId="ADAL" clId="{C9FBB0DD-EAC6-42B2-96F2-B2CFFB896356}" dt="2022-10-04T03:12:52.832" v="2199" actId="20577"/>
          <ac:spMkLst>
            <pc:docMk/>
            <pc:sldMk cId="2406677583" sldId="2147308200"/>
            <ac:spMk id="3" creationId="{048C98AF-B551-0813-DCD6-06F4D2BB8AF9}"/>
          </ac:spMkLst>
        </pc:spChg>
      </pc:sldChg>
      <pc:sldChg chg="modSp add del mod">
        <pc:chgData name="Sonia Cuff" userId="d836ea68-0449-4a2e-be9e-c794c202237a" providerId="ADAL" clId="{C9FBB0DD-EAC6-42B2-96F2-B2CFFB896356}" dt="2022-10-14T21:14:11.090" v="2822" actId="2696"/>
        <pc:sldMkLst>
          <pc:docMk/>
          <pc:sldMk cId="2524735238" sldId="2147308201"/>
        </pc:sldMkLst>
        <pc:spChg chg="mod">
          <ac:chgData name="Sonia Cuff" userId="d836ea68-0449-4a2e-be9e-c794c202237a" providerId="ADAL" clId="{C9FBB0DD-EAC6-42B2-96F2-B2CFFB896356}" dt="2022-10-04T04:01:19.772" v="2626" actId="20577"/>
          <ac:spMkLst>
            <pc:docMk/>
            <pc:sldMk cId="2524735238" sldId="2147308201"/>
            <ac:spMk id="3" creationId="{048C98AF-B551-0813-DCD6-06F4D2BB8AF9}"/>
          </ac:spMkLst>
        </pc:spChg>
      </pc:sldChg>
      <pc:sldChg chg="del">
        <pc:chgData name="Sonia Cuff" userId="d836ea68-0449-4a2e-be9e-c794c202237a" providerId="ADAL" clId="{C9FBB0DD-EAC6-42B2-96F2-B2CFFB896356}" dt="2022-10-17T23:18:57.411" v="4587" actId="2696"/>
        <pc:sldMkLst>
          <pc:docMk/>
          <pc:sldMk cId="2814295167" sldId="2147308201"/>
        </pc:sldMkLst>
      </pc:sldChg>
      <pc:sldChg chg="del">
        <pc:chgData name="Sonia Cuff" userId="d836ea68-0449-4a2e-be9e-c794c202237a" providerId="ADAL" clId="{C9FBB0DD-EAC6-42B2-96F2-B2CFFB896356}" dt="2022-10-17T23:18:57.411" v="4587" actId="2696"/>
        <pc:sldMkLst>
          <pc:docMk/>
          <pc:sldMk cId="2836871620" sldId="2147308202"/>
        </pc:sldMkLst>
      </pc:sldChg>
      <pc:sldChg chg="modSp add del mod">
        <pc:chgData name="Sonia Cuff" userId="d836ea68-0449-4a2e-be9e-c794c202237a" providerId="ADAL" clId="{C9FBB0DD-EAC6-42B2-96F2-B2CFFB896356}" dt="2022-10-14T21:14:11.090" v="2822" actId="2696"/>
        <pc:sldMkLst>
          <pc:docMk/>
          <pc:sldMk cId="3305707963" sldId="2147308202"/>
        </pc:sldMkLst>
        <pc:spChg chg="mod">
          <ac:chgData name="Sonia Cuff" userId="d836ea68-0449-4a2e-be9e-c794c202237a" providerId="ADAL" clId="{C9FBB0DD-EAC6-42B2-96F2-B2CFFB896356}" dt="2022-10-07T21:37:44.585" v="2793" actId="20577"/>
          <ac:spMkLst>
            <pc:docMk/>
            <pc:sldMk cId="3305707963" sldId="2147308202"/>
            <ac:spMk id="3" creationId="{048C98AF-B551-0813-DCD6-06F4D2BB8AF9}"/>
          </ac:spMkLst>
        </pc:spChg>
      </pc:sldChg>
      <pc:sldChg chg="addSp delSp modSp new mod modClrScheme chgLayout">
        <pc:chgData name="Sonia Cuff" userId="d836ea68-0449-4a2e-be9e-c794c202237a" providerId="ADAL" clId="{C9FBB0DD-EAC6-42B2-96F2-B2CFFB896356}" dt="2022-10-15T20:37:24.320" v="3596" actId="20577"/>
        <pc:sldMkLst>
          <pc:docMk/>
          <pc:sldMk cId="3772295610" sldId="2147308203"/>
        </pc:sldMkLst>
        <pc:spChg chg="del mod ord">
          <ac:chgData name="Sonia Cuff" userId="d836ea68-0449-4a2e-be9e-c794c202237a" providerId="ADAL" clId="{C9FBB0DD-EAC6-42B2-96F2-B2CFFB896356}" dt="2022-10-14T21:13:06.237" v="2813" actId="700"/>
          <ac:spMkLst>
            <pc:docMk/>
            <pc:sldMk cId="3772295610" sldId="2147308203"/>
            <ac:spMk id="2" creationId="{9D804C00-7122-6B7E-EDFC-1BCC845EA01B}"/>
          </ac:spMkLst>
        </pc:spChg>
        <pc:spChg chg="del mod ord">
          <ac:chgData name="Sonia Cuff" userId="d836ea68-0449-4a2e-be9e-c794c202237a" providerId="ADAL" clId="{C9FBB0DD-EAC6-42B2-96F2-B2CFFB896356}" dt="2022-10-14T21:13:06.237" v="2813" actId="700"/>
          <ac:spMkLst>
            <pc:docMk/>
            <pc:sldMk cId="3772295610" sldId="2147308203"/>
            <ac:spMk id="3" creationId="{6E39C785-23B3-05D0-60DC-66D87A887FD0}"/>
          </ac:spMkLst>
        </pc:spChg>
        <pc:spChg chg="add mod ord">
          <ac:chgData name="Sonia Cuff" userId="d836ea68-0449-4a2e-be9e-c794c202237a" providerId="ADAL" clId="{C9FBB0DD-EAC6-42B2-96F2-B2CFFB896356}" dt="2022-10-14T21:13:12.478" v="2819" actId="20577"/>
          <ac:spMkLst>
            <pc:docMk/>
            <pc:sldMk cId="3772295610" sldId="2147308203"/>
            <ac:spMk id="4" creationId="{33248581-1C84-7BAC-3CCE-C81C7EF267DA}"/>
          </ac:spMkLst>
        </pc:spChg>
        <pc:spChg chg="add mod ord">
          <ac:chgData name="Sonia Cuff" userId="d836ea68-0449-4a2e-be9e-c794c202237a" providerId="ADAL" clId="{C9FBB0DD-EAC6-42B2-96F2-B2CFFB896356}" dt="2022-10-15T20:37:24.320" v="3596" actId="20577"/>
          <ac:spMkLst>
            <pc:docMk/>
            <pc:sldMk cId="3772295610" sldId="2147308203"/>
            <ac:spMk id="5" creationId="{C583932A-FB9D-6290-259E-E94FDE6AE090}"/>
          </ac:spMkLst>
        </pc:spChg>
      </pc:sldChg>
      <pc:sldChg chg="modSp add del mod ord">
        <pc:chgData name="Sonia Cuff" userId="d836ea68-0449-4a2e-be9e-c794c202237a" providerId="ADAL" clId="{C9FBB0DD-EAC6-42B2-96F2-B2CFFB896356}" dt="2022-10-15T21:03:53.107" v="4215" actId="47"/>
        <pc:sldMkLst>
          <pc:docMk/>
          <pc:sldMk cId="432283645" sldId="2147308204"/>
        </pc:sldMkLst>
        <pc:spChg chg="mod">
          <ac:chgData name="Sonia Cuff" userId="d836ea68-0449-4a2e-be9e-c794c202237a" providerId="ADAL" clId="{C9FBB0DD-EAC6-42B2-96F2-B2CFFB896356}" dt="2022-10-14T21:47:30.449" v="3273" actId="20577"/>
          <ac:spMkLst>
            <pc:docMk/>
            <pc:sldMk cId="432283645" sldId="2147308204"/>
            <ac:spMk id="2" creationId="{FE37D142-3DF6-05AE-8812-6034EF33475E}"/>
          </ac:spMkLst>
        </pc:spChg>
        <pc:spChg chg="mod">
          <ac:chgData name="Sonia Cuff" userId="d836ea68-0449-4a2e-be9e-c794c202237a" providerId="ADAL" clId="{C9FBB0DD-EAC6-42B2-96F2-B2CFFB896356}" dt="2022-10-14T21:51:55.963" v="3486" actId="20577"/>
          <ac:spMkLst>
            <pc:docMk/>
            <pc:sldMk cId="432283645" sldId="2147308204"/>
            <ac:spMk id="3" creationId="{048C98AF-B551-0813-DCD6-06F4D2BB8AF9}"/>
          </ac:spMkLst>
        </pc:spChg>
      </pc:sldChg>
      <pc:sldChg chg="modSp add mod ord">
        <pc:chgData name="Sonia Cuff" userId="d836ea68-0449-4a2e-be9e-c794c202237a" providerId="ADAL" clId="{C9FBB0DD-EAC6-42B2-96F2-B2CFFB896356}" dt="2022-10-15T21:27:52.093" v="4563" actId="20577"/>
        <pc:sldMkLst>
          <pc:docMk/>
          <pc:sldMk cId="4043915197" sldId="2147308205"/>
        </pc:sldMkLst>
        <pc:spChg chg="mod">
          <ac:chgData name="Sonia Cuff" userId="d836ea68-0449-4a2e-be9e-c794c202237a" providerId="ADAL" clId="{C9FBB0DD-EAC6-42B2-96F2-B2CFFB896356}" dt="2022-10-15T21:16:24.540" v="4325" actId="20577"/>
          <ac:spMkLst>
            <pc:docMk/>
            <pc:sldMk cId="4043915197" sldId="2147308205"/>
            <ac:spMk id="2" creationId="{FE37D142-3DF6-05AE-8812-6034EF33475E}"/>
          </ac:spMkLst>
        </pc:spChg>
        <pc:spChg chg="mod">
          <ac:chgData name="Sonia Cuff" userId="d836ea68-0449-4a2e-be9e-c794c202237a" providerId="ADAL" clId="{C9FBB0DD-EAC6-42B2-96F2-B2CFFB896356}" dt="2022-10-15T21:27:52.093" v="4563" actId="20577"/>
          <ac:spMkLst>
            <pc:docMk/>
            <pc:sldMk cId="4043915197" sldId="2147308205"/>
            <ac:spMk id="3" creationId="{048C98AF-B551-0813-DCD6-06F4D2BB8AF9}"/>
          </ac:spMkLst>
        </pc:spChg>
      </pc:sldChg>
      <pc:sldChg chg="add ord">
        <pc:chgData name="Sonia Cuff" userId="d836ea68-0449-4a2e-be9e-c794c202237a" providerId="ADAL" clId="{C9FBB0DD-EAC6-42B2-96F2-B2CFFB896356}" dt="2022-10-15T20:28:44.506" v="3490"/>
        <pc:sldMkLst>
          <pc:docMk/>
          <pc:sldMk cId="4106274538" sldId="2147308206"/>
        </pc:sldMkLst>
      </pc:sldChg>
      <pc:sldChg chg="modSp add mod">
        <pc:chgData name="Sonia Cuff" userId="d836ea68-0449-4a2e-be9e-c794c202237a" providerId="ADAL" clId="{C9FBB0DD-EAC6-42B2-96F2-B2CFFB896356}" dt="2022-10-15T20:58:11.265" v="4050" actId="20577"/>
        <pc:sldMkLst>
          <pc:docMk/>
          <pc:sldMk cId="3075807357" sldId="2147308207"/>
        </pc:sldMkLst>
        <pc:spChg chg="mod">
          <ac:chgData name="Sonia Cuff" userId="d836ea68-0449-4a2e-be9e-c794c202237a" providerId="ADAL" clId="{C9FBB0DD-EAC6-42B2-96F2-B2CFFB896356}" dt="2022-10-15T20:58:11.265" v="4050" actId="20577"/>
          <ac:spMkLst>
            <pc:docMk/>
            <pc:sldMk cId="3075807357" sldId="2147308207"/>
            <ac:spMk id="6" creationId="{00000000-0000-0000-0000-000000000000}"/>
          </ac:spMkLst>
        </pc:spChg>
        <pc:spChg chg="mod">
          <ac:chgData name="Sonia Cuff" userId="d836ea68-0449-4a2e-be9e-c794c202237a" providerId="ADAL" clId="{C9FBB0DD-EAC6-42B2-96F2-B2CFFB896356}" dt="2022-10-15T20:49:13.464" v="3679" actId="20577"/>
          <ac:spMkLst>
            <pc:docMk/>
            <pc:sldMk cId="3075807357" sldId="2147308207"/>
            <ac:spMk id="17" creationId="{00000000-0000-0000-0000-000000000000}"/>
          </ac:spMkLst>
        </pc:spChg>
      </pc:sldChg>
      <pc:sldChg chg="modSp add mod">
        <pc:chgData name="Sonia Cuff" userId="d836ea68-0449-4a2e-be9e-c794c202237a" providerId="ADAL" clId="{C9FBB0DD-EAC6-42B2-96F2-B2CFFB896356}" dt="2022-10-15T21:13:59.515" v="4270" actId="20577"/>
        <pc:sldMkLst>
          <pc:docMk/>
          <pc:sldMk cId="3104619029" sldId="2147308208"/>
        </pc:sldMkLst>
        <pc:spChg chg="mod">
          <ac:chgData name="Sonia Cuff" userId="d836ea68-0449-4a2e-be9e-c794c202237a" providerId="ADAL" clId="{C9FBB0DD-EAC6-42B2-96F2-B2CFFB896356}" dt="2022-10-15T21:01:23.167" v="4155" actId="20577"/>
          <ac:spMkLst>
            <pc:docMk/>
            <pc:sldMk cId="3104619029" sldId="2147308208"/>
            <ac:spMk id="6" creationId="{00000000-0000-0000-0000-000000000000}"/>
          </ac:spMkLst>
        </pc:spChg>
        <pc:spChg chg="mod">
          <ac:chgData name="Sonia Cuff" userId="d836ea68-0449-4a2e-be9e-c794c202237a" providerId="ADAL" clId="{C9FBB0DD-EAC6-42B2-96F2-B2CFFB896356}" dt="2022-10-15T21:13:59.515" v="4270" actId="20577"/>
          <ac:spMkLst>
            <pc:docMk/>
            <pc:sldMk cId="3104619029" sldId="2147308208"/>
            <ac:spMk id="17" creationId="{00000000-0000-0000-0000-000000000000}"/>
          </ac:spMkLst>
        </pc:spChg>
      </pc:sldChg>
      <pc:sldChg chg="modSp add mod ord">
        <pc:chgData name="Sonia Cuff" userId="d836ea68-0449-4a2e-be9e-c794c202237a" providerId="ADAL" clId="{C9FBB0DD-EAC6-42B2-96F2-B2CFFB896356}" dt="2022-10-15T21:24:25.981" v="4553" actId="20577"/>
        <pc:sldMkLst>
          <pc:docMk/>
          <pc:sldMk cId="2139019071" sldId="2147308209"/>
        </pc:sldMkLst>
        <pc:spChg chg="mod">
          <ac:chgData name="Sonia Cuff" userId="d836ea68-0449-4a2e-be9e-c794c202237a" providerId="ADAL" clId="{C9FBB0DD-EAC6-42B2-96F2-B2CFFB896356}" dt="2022-10-15T21:24:25.981" v="4553" actId="20577"/>
          <ac:spMkLst>
            <pc:docMk/>
            <pc:sldMk cId="2139019071" sldId="2147308209"/>
            <ac:spMk id="4" creationId="{00000000-0000-0000-0000-000000000000}"/>
          </ac:spMkLst>
        </pc:spChg>
      </pc:sldChg>
      <pc:sldChg chg="modSp add mod ord">
        <pc:chgData name="Sonia Cuff" userId="d836ea68-0449-4a2e-be9e-c794c202237a" providerId="ADAL" clId="{C9FBB0DD-EAC6-42B2-96F2-B2CFFB896356}" dt="2022-10-15T21:28:05.701" v="4586" actId="20577"/>
        <pc:sldMkLst>
          <pc:docMk/>
          <pc:sldMk cId="2969366226" sldId="2147308210"/>
        </pc:sldMkLst>
        <pc:spChg chg="mod">
          <ac:chgData name="Sonia Cuff" userId="d836ea68-0449-4a2e-be9e-c794c202237a" providerId="ADAL" clId="{C9FBB0DD-EAC6-42B2-96F2-B2CFFB896356}" dt="2022-10-15T21:28:05.701" v="4586" actId="20577"/>
          <ac:spMkLst>
            <pc:docMk/>
            <pc:sldMk cId="2969366226" sldId="2147308210"/>
            <ac:spMk id="4" creationId="{00000000-0000-0000-0000-000000000000}"/>
          </ac:spMkLst>
        </pc:spChg>
      </pc:sldChg>
      <pc:sldChg chg="addSp delSp modSp add mod ord">
        <pc:chgData name="Sonia Cuff" userId="d836ea68-0449-4a2e-be9e-c794c202237a" providerId="ADAL" clId="{C9FBB0DD-EAC6-42B2-96F2-B2CFFB896356}" dt="2022-10-17T23:19:24.697" v="4589" actId="1076"/>
        <pc:sldMkLst>
          <pc:docMk/>
          <pc:sldMk cId="3628802895" sldId="2147308211"/>
        </pc:sldMkLst>
        <pc:spChg chg="del">
          <ac:chgData name="Sonia Cuff" userId="d836ea68-0449-4a2e-be9e-c794c202237a" providerId="ADAL" clId="{C9FBB0DD-EAC6-42B2-96F2-B2CFFB896356}" dt="2022-10-15T21:27:39.577" v="4561" actId="478"/>
          <ac:spMkLst>
            <pc:docMk/>
            <pc:sldMk cId="3628802895" sldId="2147308211"/>
            <ac:spMk id="3" creationId="{00000000-0000-0000-0000-000000000000}"/>
          </ac:spMkLst>
        </pc:spChg>
        <pc:spChg chg="del">
          <ac:chgData name="Sonia Cuff" userId="d836ea68-0449-4a2e-be9e-c794c202237a" providerId="ADAL" clId="{C9FBB0DD-EAC6-42B2-96F2-B2CFFB896356}" dt="2022-10-15T21:27:33.967" v="4559" actId="478"/>
          <ac:spMkLst>
            <pc:docMk/>
            <pc:sldMk cId="3628802895" sldId="2147308211"/>
            <ac:spMk id="4" creationId="{00000000-0000-0000-0000-000000000000}"/>
          </ac:spMkLst>
        </pc:spChg>
        <pc:spChg chg="add del mod">
          <ac:chgData name="Sonia Cuff" userId="d836ea68-0449-4a2e-be9e-c794c202237a" providerId="ADAL" clId="{C9FBB0DD-EAC6-42B2-96F2-B2CFFB896356}" dt="2022-10-15T21:27:36.235" v="4560" actId="478"/>
          <ac:spMkLst>
            <pc:docMk/>
            <pc:sldMk cId="3628802895" sldId="2147308211"/>
            <ac:spMk id="5" creationId="{A798E2A4-6FBD-001B-656C-70C9EEE1A9D7}"/>
          </ac:spMkLst>
        </pc:spChg>
        <pc:spChg chg="add del mod">
          <ac:chgData name="Sonia Cuff" userId="d836ea68-0449-4a2e-be9e-c794c202237a" providerId="ADAL" clId="{C9FBB0DD-EAC6-42B2-96F2-B2CFFB896356}" dt="2022-10-15T21:27:41.540" v="4562" actId="478"/>
          <ac:spMkLst>
            <pc:docMk/>
            <pc:sldMk cId="3628802895" sldId="2147308211"/>
            <ac:spMk id="7" creationId="{D1093531-D253-2161-2C18-219DE4365F0C}"/>
          </ac:spMkLst>
        </pc:spChg>
        <pc:picChg chg="add mod">
          <ac:chgData name="Sonia Cuff" userId="d836ea68-0449-4a2e-be9e-c794c202237a" providerId="ADAL" clId="{C9FBB0DD-EAC6-42B2-96F2-B2CFFB896356}" dt="2022-10-17T23:19:24.697" v="4589" actId="1076"/>
          <ac:picMkLst>
            <pc:docMk/>
            <pc:sldMk cId="3628802895" sldId="2147308211"/>
            <ac:picMk id="2" creationId="{7331AABD-9467-BD85-6520-8AB4FE1031A9}"/>
          </ac:picMkLst>
        </pc:picChg>
      </pc:sldChg>
      <pc:sldMasterChg chg="del delSldLayout">
        <pc:chgData name="Sonia Cuff" userId="d836ea68-0449-4a2e-be9e-c794c202237a" providerId="ADAL" clId="{C9FBB0DD-EAC6-42B2-96F2-B2CFFB896356}" dt="2022-09-29T04:24:41.912" v="0" actId="700"/>
        <pc:sldMasterMkLst>
          <pc:docMk/>
          <pc:sldMasterMk cId="2402419720" sldId="2147483648"/>
        </pc:sldMasterMkLst>
        <pc:sldLayoutChg chg="del">
          <pc:chgData name="Sonia Cuff" userId="d836ea68-0449-4a2e-be9e-c794c202237a" providerId="ADAL" clId="{C9FBB0DD-EAC6-42B2-96F2-B2CFFB896356}" dt="2022-09-29T04:24:41.912" v="0" actId="700"/>
          <pc:sldLayoutMkLst>
            <pc:docMk/>
            <pc:sldMasterMk cId="2402419720" sldId="2147483648"/>
            <pc:sldLayoutMk cId="2421237075" sldId="2147483649"/>
          </pc:sldLayoutMkLst>
        </pc:sldLayoutChg>
        <pc:sldLayoutChg chg="del">
          <pc:chgData name="Sonia Cuff" userId="d836ea68-0449-4a2e-be9e-c794c202237a" providerId="ADAL" clId="{C9FBB0DD-EAC6-42B2-96F2-B2CFFB896356}" dt="2022-09-29T04:24:41.912" v="0" actId="700"/>
          <pc:sldLayoutMkLst>
            <pc:docMk/>
            <pc:sldMasterMk cId="2402419720" sldId="2147483648"/>
            <pc:sldLayoutMk cId="252830990" sldId="2147483650"/>
          </pc:sldLayoutMkLst>
        </pc:sldLayoutChg>
        <pc:sldLayoutChg chg="del">
          <pc:chgData name="Sonia Cuff" userId="d836ea68-0449-4a2e-be9e-c794c202237a" providerId="ADAL" clId="{C9FBB0DD-EAC6-42B2-96F2-B2CFFB896356}" dt="2022-09-29T04:24:41.912" v="0" actId="700"/>
          <pc:sldLayoutMkLst>
            <pc:docMk/>
            <pc:sldMasterMk cId="2402419720" sldId="2147483648"/>
            <pc:sldLayoutMk cId="1749972218" sldId="2147483651"/>
          </pc:sldLayoutMkLst>
        </pc:sldLayoutChg>
        <pc:sldLayoutChg chg="del">
          <pc:chgData name="Sonia Cuff" userId="d836ea68-0449-4a2e-be9e-c794c202237a" providerId="ADAL" clId="{C9FBB0DD-EAC6-42B2-96F2-B2CFFB896356}" dt="2022-09-29T04:24:41.912" v="0" actId="700"/>
          <pc:sldLayoutMkLst>
            <pc:docMk/>
            <pc:sldMasterMk cId="2402419720" sldId="2147483648"/>
            <pc:sldLayoutMk cId="3275072933" sldId="2147483652"/>
          </pc:sldLayoutMkLst>
        </pc:sldLayoutChg>
        <pc:sldLayoutChg chg="del">
          <pc:chgData name="Sonia Cuff" userId="d836ea68-0449-4a2e-be9e-c794c202237a" providerId="ADAL" clId="{C9FBB0DD-EAC6-42B2-96F2-B2CFFB896356}" dt="2022-09-29T04:24:41.912" v="0" actId="700"/>
          <pc:sldLayoutMkLst>
            <pc:docMk/>
            <pc:sldMasterMk cId="2402419720" sldId="2147483648"/>
            <pc:sldLayoutMk cId="4293117729" sldId="2147483653"/>
          </pc:sldLayoutMkLst>
        </pc:sldLayoutChg>
        <pc:sldLayoutChg chg="del">
          <pc:chgData name="Sonia Cuff" userId="d836ea68-0449-4a2e-be9e-c794c202237a" providerId="ADAL" clId="{C9FBB0DD-EAC6-42B2-96F2-B2CFFB896356}" dt="2022-09-29T04:24:41.912" v="0" actId="700"/>
          <pc:sldLayoutMkLst>
            <pc:docMk/>
            <pc:sldMasterMk cId="2402419720" sldId="2147483648"/>
            <pc:sldLayoutMk cId="832092522" sldId="2147483654"/>
          </pc:sldLayoutMkLst>
        </pc:sldLayoutChg>
        <pc:sldLayoutChg chg="del">
          <pc:chgData name="Sonia Cuff" userId="d836ea68-0449-4a2e-be9e-c794c202237a" providerId="ADAL" clId="{C9FBB0DD-EAC6-42B2-96F2-B2CFFB896356}" dt="2022-09-29T04:24:41.912" v="0" actId="700"/>
          <pc:sldLayoutMkLst>
            <pc:docMk/>
            <pc:sldMasterMk cId="2402419720" sldId="2147483648"/>
            <pc:sldLayoutMk cId="2626493407" sldId="2147483655"/>
          </pc:sldLayoutMkLst>
        </pc:sldLayoutChg>
        <pc:sldLayoutChg chg="del">
          <pc:chgData name="Sonia Cuff" userId="d836ea68-0449-4a2e-be9e-c794c202237a" providerId="ADAL" clId="{C9FBB0DD-EAC6-42B2-96F2-B2CFFB896356}" dt="2022-09-29T04:24:41.912" v="0" actId="700"/>
          <pc:sldLayoutMkLst>
            <pc:docMk/>
            <pc:sldMasterMk cId="2402419720" sldId="2147483648"/>
            <pc:sldLayoutMk cId="867932081" sldId="2147483656"/>
          </pc:sldLayoutMkLst>
        </pc:sldLayoutChg>
        <pc:sldLayoutChg chg="del">
          <pc:chgData name="Sonia Cuff" userId="d836ea68-0449-4a2e-be9e-c794c202237a" providerId="ADAL" clId="{C9FBB0DD-EAC6-42B2-96F2-B2CFFB896356}" dt="2022-09-29T04:24:41.912" v="0" actId="700"/>
          <pc:sldLayoutMkLst>
            <pc:docMk/>
            <pc:sldMasterMk cId="2402419720" sldId="2147483648"/>
            <pc:sldLayoutMk cId="2213037958" sldId="2147483657"/>
          </pc:sldLayoutMkLst>
        </pc:sldLayoutChg>
        <pc:sldLayoutChg chg="del">
          <pc:chgData name="Sonia Cuff" userId="d836ea68-0449-4a2e-be9e-c794c202237a" providerId="ADAL" clId="{C9FBB0DD-EAC6-42B2-96F2-B2CFFB896356}" dt="2022-09-29T04:24:41.912" v="0" actId="700"/>
          <pc:sldLayoutMkLst>
            <pc:docMk/>
            <pc:sldMasterMk cId="2402419720" sldId="2147483648"/>
            <pc:sldLayoutMk cId="1332974334" sldId="2147483658"/>
          </pc:sldLayoutMkLst>
        </pc:sldLayoutChg>
        <pc:sldLayoutChg chg="del">
          <pc:chgData name="Sonia Cuff" userId="d836ea68-0449-4a2e-be9e-c794c202237a" providerId="ADAL" clId="{C9FBB0DD-EAC6-42B2-96F2-B2CFFB896356}" dt="2022-09-29T04:24:41.912" v="0" actId="700"/>
          <pc:sldLayoutMkLst>
            <pc:docMk/>
            <pc:sldMasterMk cId="2402419720" sldId="2147483648"/>
            <pc:sldLayoutMk cId="4073462234" sldId="2147483659"/>
          </pc:sldLayoutMkLst>
        </pc:sldLayoutChg>
      </pc:sldMasterChg>
      <pc:sldMasterChg chg="delSldLayout">
        <pc:chgData name="Sonia Cuff" userId="d836ea68-0449-4a2e-be9e-c794c202237a" providerId="ADAL" clId="{C9FBB0DD-EAC6-42B2-96F2-B2CFFB896356}" dt="2022-10-04T03:06:40.636" v="1750" actId="47"/>
        <pc:sldMasterMkLst>
          <pc:docMk/>
          <pc:sldMasterMk cId="2667411610" sldId="2147483660"/>
        </pc:sldMasterMkLst>
        <pc:sldLayoutChg chg="del">
          <pc:chgData name="Sonia Cuff" userId="d836ea68-0449-4a2e-be9e-c794c202237a" providerId="ADAL" clId="{C9FBB0DD-EAC6-42B2-96F2-B2CFFB896356}" dt="2022-10-04T03:06:40.636" v="1750" actId="47"/>
          <pc:sldLayoutMkLst>
            <pc:docMk/>
            <pc:sldMasterMk cId="2667411610" sldId="2147483660"/>
            <pc:sldLayoutMk cId="4146454878" sldId="2147483670"/>
          </pc:sldLayoutMkLst>
        </pc:sldLayoutChg>
        <pc:sldLayoutChg chg="del">
          <pc:chgData name="Sonia Cuff" userId="d836ea68-0449-4a2e-be9e-c794c202237a" providerId="ADAL" clId="{C9FBB0DD-EAC6-42B2-96F2-B2CFFB896356}" dt="2022-10-04T03:06:40.636" v="1750" actId="47"/>
          <pc:sldLayoutMkLst>
            <pc:docMk/>
            <pc:sldMasterMk cId="2667411610" sldId="2147483660"/>
            <pc:sldLayoutMk cId="4233024312" sldId="2147483671"/>
          </pc:sldLayoutMkLst>
        </pc:sldLayoutChg>
      </pc:sldMasterChg>
      <pc:sldMasterChg chg="delSldLayout">
        <pc:chgData name="Sonia Cuff" userId="d836ea68-0449-4a2e-be9e-c794c202237a" providerId="ADAL" clId="{C9FBB0DD-EAC6-42B2-96F2-B2CFFB896356}" dt="2022-10-04T03:13:01.769" v="2201" actId="47"/>
        <pc:sldMasterMkLst>
          <pc:docMk/>
          <pc:sldMasterMk cId="73657698" sldId="2147483672"/>
        </pc:sldMasterMkLst>
        <pc:sldLayoutChg chg="del">
          <pc:chgData name="Sonia Cuff" userId="d836ea68-0449-4a2e-be9e-c794c202237a" providerId="ADAL" clId="{C9FBB0DD-EAC6-42B2-96F2-B2CFFB896356}" dt="2022-10-04T03:13:01.769" v="2201" actId="47"/>
          <pc:sldLayoutMkLst>
            <pc:docMk/>
            <pc:sldMasterMk cId="73657698" sldId="2147483672"/>
            <pc:sldLayoutMk cId="2565102384" sldId="2147483708"/>
          </pc:sldLayoutMkLst>
        </pc:sldLayoutChg>
      </pc:sldMasterChg>
      <pc:sldMasterChg chg="modSldLayout">
        <pc:chgData name="Sonia Cuff" userId="d836ea68-0449-4a2e-be9e-c794c202237a" providerId="ADAL" clId="{C9FBB0DD-EAC6-42B2-96F2-B2CFFB896356}" dt="2022-09-29T04:25:38.657" v="2" actId="478"/>
        <pc:sldMasterMkLst>
          <pc:docMk/>
          <pc:sldMasterMk cId="4181999796" sldId="2147483737"/>
        </pc:sldMasterMkLst>
        <pc:sldLayoutChg chg="delSp mod">
          <pc:chgData name="Sonia Cuff" userId="d836ea68-0449-4a2e-be9e-c794c202237a" providerId="ADAL" clId="{C9FBB0DD-EAC6-42B2-96F2-B2CFFB896356}" dt="2022-09-29T04:25:38.657" v="2" actId="478"/>
          <pc:sldLayoutMkLst>
            <pc:docMk/>
            <pc:sldMasterMk cId="4181999796" sldId="2147483737"/>
            <pc:sldLayoutMk cId="2886324673" sldId="2147483740"/>
          </pc:sldLayoutMkLst>
          <pc:picChg chg="del">
            <ac:chgData name="Sonia Cuff" userId="d836ea68-0449-4a2e-be9e-c794c202237a" providerId="ADAL" clId="{C9FBB0DD-EAC6-42B2-96F2-B2CFFB896356}" dt="2022-09-29T04:25:38.657" v="2" actId="478"/>
            <ac:picMkLst>
              <pc:docMk/>
              <pc:sldMasterMk cId="4181999796" sldId="2147483737"/>
              <pc:sldLayoutMk cId="2886324673" sldId="2147483740"/>
              <ac:picMk id="4" creationId="{DC1F9C5D-BBFD-AE42-A1D5-DA2C27C2E903}"/>
            </ac:picMkLst>
          </pc:picChg>
        </pc:sldLayoutChg>
      </pc:sldMasterChg>
      <pc:sldMasterChg chg="add addSldLayout">
        <pc:chgData name="Sonia Cuff" userId="d836ea68-0449-4a2e-be9e-c794c202237a" providerId="ADAL" clId="{C9FBB0DD-EAC6-42B2-96F2-B2CFFB896356}" dt="2022-10-15T20:28:07.458" v="3487" actId="27028"/>
        <pc:sldMasterMkLst>
          <pc:docMk/>
          <pc:sldMasterMk cId="1627503522" sldId="2147485616"/>
        </pc:sldMasterMkLst>
        <pc:sldLayoutChg chg="add">
          <pc:chgData name="Sonia Cuff" userId="d836ea68-0449-4a2e-be9e-c794c202237a" providerId="ADAL" clId="{C9FBB0DD-EAC6-42B2-96F2-B2CFFB896356}" dt="2022-10-15T20:28:07.458" v="3487" actId="27028"/>
          <pc:sldLayoutMkLst>
            <pc:docMk/>
            <pc:sldMasterMk cId="1627503522" sldId="2147485616"/>
            <pc:sldLayoutMk cId="688671650" sldId="2147485625"/>
          </pc:sldLayoutMkLst>
        </pc:sldLayoutChg>
      </pc:sldMasterChg>
    </pc:docChg>
  </pc:docChgLst>
  <pc:docChgLst>
    <pc:chgData name="Janine Patrick" userId="S::jpatrick@microsoft.com::f2d8e92d-0754-4949-9fa1-1dc73cf35dd4" providerId="AD" clId="Web-{6DB3AE08-90EC-9DCD-0B85-17077AEDD501}"/>
    <pc:docChg chg="modSld">
      <pc:chgData name="Janine Patrick" userId="S::jpatrick@microsoft.com::f2d8e92d-0754-4949-9fa1-1dc73cf35dd4" providerId="AD" clId="Web-{6DB3AE08-90EC-9DCD-0B85-17077AEDD501}" dt="2022-10-17T23:54:36.199" v="1" actId="1076"/>
      <pc:docMkLst>
        <pc:docMk/>
      </pc:docMkLst>
      <pc:sldChg chg="modSp">
        <pc:chgData name="Janine Patrick" userId="S::jpatrick@microsoft.com::f2d8e92d-0754-4949-9fa1-1dc73cf35dd4" providerId="AD" clId="Web-{6DB3AE08-90EC-9DCD-0B85-17077AEDD501}" dt="2022-10-17T23:54:36.199" v="1" actId="1076"/>
        <pc:sldMkLst>
          <pc:docMk/>
          <pc:sldMk cId="3104619029" sldId="2147308208"/>
        </pc:sldMkLst>
        <pc:spChg chg="mod">
          <ac:chgData name="Janine Patrick" userId="S::jpatrick@microsoft.com::f2d8e92d-0754-4949-9fa1-1dc73cf35dd4" providerId="AD" clId="Web-{6DB3AE08-90EC-9DCD-0B85-17077AEDD501}" dt="2022-10-17T23:54:36.199" v="1" actId="1076"/>
          <ac:spMkLst>
            <pc:docMk/>
            <pc:sldMk cId="3104619029" sldId="2147308208"/>
            <ac:spMk id="2" creationId="{539387B3-16CC-ED2C-E9CB-5F7B3956163C}"/>
          </ac:spMkLst>
        </pc:spChg>
      </pc:sldChg>
    </pc:docChg>
  </pc:docChgLst>
  <pc:docChgLst>
    <pc:chgData name="Orin Thomas" userId="24ffeb9b-5b6f-4e2c-9c67-363d0920a1e6" providerId="ADAL" clId="{9440C6F5-B730-4512-9711-B3BAA72CCADF}"/>
    <pc:docChg chg="undo custSel addSld delSld modSld sldOrd modSection">
      <pc:chgData name="Orin Thomas" userId="24ffeb9b-5b6f-4e2c-9c67-363d0920a1e6" providerId="ADAL" clId="{9440C6F5-B730-4512-9711-B3BAA72CCADF}" dt="2022-10-18T20:46:42.771" v="38" actId="20577"/>
      <pc:docMkLst>
        <pc:docMk/>
      </pc:docMkLst>
      <pc:sldChg chg="addSp delSp del mod">
        <pc:chgData name="Orin Thomas" userId="24ffeb9b-5b6f-4e2c-9c67-363d0920a1e6" providerId="ADAL" clId="{9440C6F5-B730-4512-9711-B3BAA72CCADF}" dt="2022-10-18T20:46:05.817" v="27" actId="2696"/>
        <pc:sldMkLst>
          <pc:docMk/>
          <pc:sldMk cId="3628802895" sldId="2147308211"/>
        </pc:sldMkLst>
        <pc:spChg chg="add del">
          <ac:chgData name="Orin Thomas" userId="24ffeb9b-5b6f-4e2c-9c67-363d0920a1e6" providerId="ADAL" clId="{9440C6F5-B730-4512-9711-B3BAA72CCADF}" dt="2022-10-18T20:45:11.532" v="1" actId="22"/>
          <ac:spMkLst>
            <pc:docMk/>
            <pc:sldMk cId="3628802895" sldId="2147308211"/>
            <ac:spMk id="4" creationId="{570D9417-932A-6921-6952-F970F17E43EA}"/>
          </ac:spMkLst>
        </pc:spChg>
      </pc:sldChg>
      <pc:sldChg chg="modSp add mod ord">
        <pc:chgData name="Orin Thomas" userId="24ffeb9b-5b6f-4e2c-9c67-363d0920a1e6" providerId="ADAL" clId="{9440C6F5-B730-4512-9711-B3BAA72CCADF}" dt="2022-10-18T20:46:42.771" v="38" actId="20577"/>
        <pc:sldMkLst>
          <pc:docMk/>
          <pc:sldMk cId="2711232694" sldId="2147308212"/>
        </pc:sldMkLst>
        <pc:spChg chg="mod">
          <ac:chgData name="Orin Thomas" userId="24ffeb9b-5b6f-4e2c-9c67-363d0920a1e6" providerId="ADAL" clId="{9440C6F5-B730-4512-9711-B3BAA72CCADF}" dt="2022-10-18T20:46:42.771" v="38" actId="20577"/>
          <ac:spMkLst>
            <pc:docMk/>
            <pc:sldMk cId="2711232694" sldId="2147308212"/>
            <ac:spMk id="2" creationId="{FE37D142-3DF6-05AE-8812-6034EF33475E}"/>
          </ac:spMkLst>
        </pc:spChg>
        <pc:spChg chg="mod">
          <ac:chgData name="Orin Thomas" userId="24ffeb9b-5b6f-4e2c-9c67-363d0920a1e6" providerId="ADAL" clId="{9440C6F5-B730-4512-9711-B3BAA72CCADF}" dt="2022-10-18T20:46:25.670" v="29"/>
          <ac:spMkLst>
            <pc:docMk/>
            <pc:sldMk cId="2711232694" sldId="2147308212"/>
            <ac:spMk id="3" creationId="{048C98AF-B551-0813-DCD6-06F4D2BB8AF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7DAECF-EC37-4A4E-86DA-5737BFD4B5FC}" type="datetimeFigureOut">
              <a:rPr lang="en-AU" smtClean="0"/>
              <a:t>18/10/2022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BB37A7-B53B-4CC7-B2E3-7BF145DD4053}" type="slidenum">
              <a:rPr lang="en-AU" smtClean="0"/>
              <a:t>‹#›</a:t>
            </a:fld>
            <a:endParaRPr lang="en-AU"/>
          </a:p>
        </p:txBody>
      </p:sp>
    </p:spTree>
    <p:extLst>
      <p:ext uri="{BB962C8B-B14F-4D97-AF65-F5344CB8AC3E}">
        <p14:creationId xmlns:p14="http://schemas.microsoft.com/office/powerpoint/2010/main" val="3314676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90000"/>
              </a:lnSpc>
              <a:spcBef>
                <a:spcPct val="30000"/>
              </a:spcBef>
              <a:spcAft>
                <a:spcPts val="338"/>
              </a:spcAft>
              <a:buClrTx/>
              <a:buSzTx/>
              <a:buFontTx/>
              <a:buNone/>
              <a:tabLst/>
              <a:defRPr/>
            </a:pPr>
            <a:r>
              <a:rPr lang="en-US" sz="900" kern="1200" dirty="0">
                <a:solidFill>
                  <a:schemeClr val="tx1"/>
                </a:solidFill>
                <a:effectLst/>
                <a:latin typeface="Calibri" panose="020F0502020204030204" pitchFamily="34" charset="0"/>
                <a:ea typeface="MS PGothic" panose="020B0600070205080204" pitchFamily="34" charset="-128"/>
                <a:cs typeface="Segoe UI" panose="020B0502040204020203" pitchFamily="34" charset="0"/>
              </a:rPr>
              <a:t>Here’s a look at the deadlines ahead.</a:t>
            </a:r>
          </a:p>
          <a:p>
            <a:pPr marL="0" marR="0" lvl="0" indent="0" algn="l" defTabSz="914400" rtl="0" eaLnBrk="0" fontAlgn="base" latinLnBrk="0" hangingPunct="0">
              <a:lnSpc>
                <a:spcPct val="90000"/>
              </a:lnSpc>
              <a:spcBef>
                <a:spcPct val="30000"/>
              </a:spcBef>
              <a:spcAft>
                <a:spcPts val="338"/>
              </a:spcAft>
              <a:buClrTx/>
              <a:buSzTx/>
              <a:buFontTx/>
              <a:buNone/>
              <a:tabLst/>
              <a:defRPr/>
            </a:pPr>
            <a:endParaRPr lang="en-US" sz="900" kern="1200" dirty="0">
              <a:solidFill>
                <a:schemeClr val="tx1"/>
              </a:solidFill>
              <a:effectLst/>
              <a:latin typeface="Calibri" panose="020F0502020204030204" pitchFamily="34" charset="0"/>
              <a:ea typeface="MS PGothic" panose="020B0600070205080204" pitchFamily="34" charset="-128"/>
              <a:cs typeface="Segoe UI" panose="020B0502040204020203" pitchFamily="34" charset="0"/>
            </a:endParaRPr>
          </a:p>
          <a:p>
            <a:pPr marL="0" marR="0" lvl="0" indent="0" algn="l" defTabSz="914400" rtl="0" eaLnBrk="0" fontAlgn="base" latinLnBrk="0" hangingPunct="0">
              <a:lnSpc>
                <a:spcPct val="90000"/>
              </a:lnSpc>
              <a:spcBef>
                <a:spcPct val="30000"/>
              </a:spcBef>
              <a:spcAft>
                <a:spcPts val="338"/>
              </a:spcAft>
              <a:buClrTx/>
              <a:buSzTx/>
              <a:buFontTx/>
              <a:buNone/>
              <a:tabLst/>
              <a:defRPr/>
            </a:pPr>
            <a:r>
              <a:rPr lang="en-US" sz="900" kern="1200" dirty="0">
                <a:solidFill>
                  <a:schemeClr val="tx1"/>
                </a:solidFill>
                <a:effectLst/>
                <a:latin typeface="Calibri" panose="020F0502020204030204" pitchFamily="34" charset="0"/>
                <a:ea typeface="MS PGothic" panose="020B0600070205080204" pitchFamily="34" charset="-128"/>
                <a:cs typeface="Segoe UI" panose="020B0502040204020203" pitchFamily="34" charset="0"/>
              </a:rPr>
              <a:t>The deadlines include end of Extended Support for SQL Server 2012 and Windows Server 2012 and 2012 R2. Because the database is often tied to one or more applications running on Windows Server, it makes sense to look at both as you build your EOS plan. You can continue to use Windows Server 2012 and 2012 R2 safely in your environment’s architecture, at least until the extended support expiration date. </a:t>
            </a:r>
          </a:p>
          <a:p>
            <a:pPr marL="0" marR="0" lvl="0" indent="0" algn="l" defTabSz="914400" rtl="0" eaLnBrk="0" fontAlgn="base" latinLnBrk="0" hangingPunct="0">
              <a:lnSpc>
                <a:spcPct val="90000"/>
              </a:lnSpc>
              <a:spcBef>
                <a:spcPct val="30000"/>
              </a:spcBef>
              <a:spcAft>
                <a:spcPts val="338"/>
              </a:spcAft>
              <a:buClrTx/>
              <a:buSzTx/>
              <a:buFontTx/>
              <a:buNone/>
              <a:tabLst/>
              <a:defRPr/>
            </a:pPr>
            <a:endParaRPr lang="en-US" sz="900" kern="1200" dirty="0">
              <a:solidFill>
                <a:schemeClr val="tx1"/>
              </a:solidFill>
              <a:effectLst/>
              <a:latin typeface="Calibri" panose="020F0502020204030204" pitchFamily="34" charset="0"/>
              <a:ea typeface="MS PGothic" panose="020B0600070205080204" pitchFamily="34" charset="-128"/>
              <a:cs typeface="Segoe UI" panose="020B0502040204020203" pitchFamily="34" charset="0"/>
            </a:endParaRPr>
          </a:p>
          <a:p>
            <a:pPr marL="0" marR="0" lvl="0" indent="0" algn="l" defTabSz="914400" rtl="0" eaLnBrk="0" fontAlgn="base" latinLnBrk="0" hangingPunct="0">
              <a:lnSpc>
                <a:spcPct val="90000"/>
              </a:lnSpc>
              <a:spcBef>
                <a:spcPct val="30000"/>
              </a:spcBef>
              <a:spcAft>
                <a:spcPts val="338"/>
              </a:spcAft>
              <a:buClrTx/>
              <a:buSzTx/>
              <a:buFontTx/>
              <a:buNone/>
              <a:tabLst/>
              <a:defRPr/>
            </a:pPr>
            <a:r>
              <a:rPr lang="en-US" sz="900" kern="1200" dirty="0">
                <a:solidFill>
                  <a:schemeClr val="tx1"/>
                </a:solidFill>
                <a:effectLst/>
                <a:latin typeface="Calibri" panose="020F0502020204030204" pitchFamily="34" charset="0"/>
                <a:ea typeface="MS PGothic" panose="020B0600070205080204" pitchFamily="34" charset="-128"/>
                <a:cs typeface="Segoe UI" panose="020B0502040204020203" pitchFamily="34" charset="0"/>
              </a:rPr>
              <a:t>As you may know, Microsoft backs each server version with a minimum of 10 years of support (five years for Mainstream Support and five years for Extended Support) that include regular security updates.  </a:t>
            </a:r>
          </a:p>
          <a:p>
            <a:pPr marL="0" marR="0" lvl="0" indent="0" algn="l" defTabSz="914400" rtl="0" eaLnBrk="0" fontAlgn="base" latinLnBrk="0" hangingPunct="0">
              <a:lnSpc>
                <a:spcPct val="90000"/>
              </a:lnSpc>
              <a:spcBef>
                <a:spcPct val="30000"/>
              </a:spcBef>
              <a:spcAft>
                <a:spcPts val="338"/>
              </a:spcAft>
              <a:buClrTx/>
              <a:buSzTx/>
              <a:buFontTx/>
              <a:buNone/>
              <a:tabLst/>
              <a:defRPr/>
            </a:pPr>
            <a:endParaRPr lang="en-US" sz="900" kern="1200" dirty="0">
              <a:solidFill>
                <a:schemeClr val="tx1"/>
              </a:solidFill>
              <a:effectLst/>
              <a:latin typeface="Calibri" panose="020F0502020204030204" pitchFamily="34" charset="0"/>
              <a:ea typeface="MS PGothic" panose="020B0600070205080204" pitchFamily="34" charset="-128"/>
              <a:cs typeface="Segoe UI" panose="020B0502040204020203" pitchFamily="34" charset="0"/>
            </a:endParaRPr>
          </a:p>
          <a:p>
            <a:pPr marL="0" marR="0" lvl="0" indent="0" algn="l" defTabSz="914400" rtl="0" eaLnBrk="0" fontAlgn="base" latinLnBrk="0" hangingPunct="0">
              <a:lnSpc>
                <a:spcPct val="90000"/>
              </a:lnSpc>
              <a:spcBef>
                <a:spcPct val="30000"/>
              </a:spcBef>
              <a:spcAft>
                <a:spcPts val="338"/>
              </a:spcAft>
              <a:buClrTx/>
              <a:buSzTx/>
              <a:buFontTx/>
              <a:buNone/>
              <a:tabLst/>
              <a:defRPr/>
            </a:pPr>
            <a:r>
              <a:rPr lang="en-US" sz="900" kern="1200" dirty="0">
                <a:solidFill>
                  <a:schemeClr val="tx1"/>
                </a:solidFill>
                <a:effectLst/>
                <a:latin typeface="Calibri" panose="020F0502020204030204" pitchFamily="34" charset="0"/>
                <a:ea typeface="MS PGothic" panose="020B0600070205080204" pitchFamily="34" charset="-128"/>
                <a:cs typeface="Segoe UI" panose="020B0502040204020203" pitchFamily="34" charset="0"/>
              </a:rPr>
              <a:t>Many customers went through the end of support exercise when Microsoft ended its support for the 2008 server versions. Here’s what happened then:</a:t>
            </a:r>
          </a:p>
          <a:p>
            <a:pPr marL="171450" marR="0" lvl="0" indent="-171450" algn="l" defTabSz="914400" rtl="0" eaLnBrk="0" fontAlgn="base" latinLnBrk="0" hangingPunct="0">
              <a:lnSpc>
                <a:spcPct val="90000"/>
              </a:lnSpc>
              <a:spcBef>
                <a:spcPct val="30000"/>
              </a:spcBef>
              <a:spcAft>
                <a:spcPts val="338"/>
              </a:spcAft>
              <a:buClrTx/>
              <a:buSzTx/>
              <a:buFont typeface="Arial" panose="020B0604020202020204" pitchFamily="34" charset="0"/>
              <a:buChar char="•"/>
              <a:tabLst/>
              <a:defRPr/>
            </a:pPr>
            <a:r>
              <a:rPr lang="en-US" sz="900" kern="1200" dirty="0">
                <a:solidFill>
                  <a:schemeClr val="tx1"/>
                </a:solidFill>
                <a:effectLst/>
                <a:latin typeface="Calibri" panose="020F0502020204030204" pitchFamily="34" charset="0"/>
                <a:ea typeface="MS PGothic" panose="020B0600070205080204" pitchFamily="34" charset="-128"/>
                <a:cs typeface="Segoe UI" panose="020B0502040204020203" pitchFamily="34" charset="0"/>
              </a:rPr>
              <a:t>Many customers moved Windows Server and SQL Server 2008/R2 workloads to Azure VMs. Microsoft has provided free Extended Security Updates for those workloads in Azure VMs.</a:t>
            </a:r>
          </a:p>
          <a:p>
            <a:pPr marL="171450" marR="0" lvl="0" indent="-171450" algn="l" defTabSz="914400" rtl="0" eaLnBrk="0" fontAlgn="base" latinLnBrk="0" hangingPunct="0">
              <a:lnSpc>
                <a:spcPct val="90000"/>
              </a:lnSpc>
              <a:spcBef>
                <a:spcPct val="30000"/>
              </a:spcBef>
              <a:spcAft>
                <a:spcPts val="338"/>
              </a:spcAft>
              <a:buClrTx/>
              <a:buSzTx/>
              <a:buFont typeface="Arial" panose="020B0604020202020204" pitchFamily="34" charset="0"/>
              <a:buChar char="•"/>
              <a:tabLst/>
              <a:defRPr/>
            </a:pPr>
            <a:r>
              <a:rPr lang="en-US" sz="900" kern="1200" dirty="0">
                <a:solidFill>
                  <a:schemeClr val="tx1"/>
                </a:solidFill>
                <a:effectLst/>
                <a:latin typeface="Calibri" panose="020F0502020204030204" pitchFamily="34" charset="0"/>
                <a:ea typeface="MS PGothic" panose="020B0600070205080204" pitchFamily="34" charset="-128"/>
                <a:cs typeface="Segoe UI" panose="020B0502040204020203" pitchFamily="34" charset="0"/>
              </a:rPr>
              <a:t>Other customers upgraded on-premises to Windows Server 2022 and the latest SQL Server.</a:t>
            </a:r>
          </a:p>
          <a:p>
            <a:pPr marL="0" marR="0" lvl="0" indent="0" algn="l" defTabSz="914400" rtl="0" eaLnBrk="0" fontAlgn="base" latinLnBrk="0" hangingPunct="0">
              <a:lnSpc>
                <a:spcPct val="90000"/>
              </a:lnSpc>
              <a:spcBef>
                <a:spcPct val="30000"/>
              </a:spcBef>
              <a:spcAft>
                <a:spcPts val="338"/>
              </a:spcAft>
              <a:buClrTx/>
              <a:buSzTx/>
              <a:buFontTx/>
              <a:buNone/>
              <a:tabLst/>
              <a:defRPr/>
            </a:pPr>
            <a:endParaRPr lang="en-US" sz="900" kern="1200" dirty="0">
              <a:solidFill>
                <a:schemeClr val="tx1"/>
              </a:solidFill>
              <a:effectLst/>
              <a:latin typeface="Calibri" panose="020F0502020204030204" pitchFamily="34" charset="0"/>
              <a:ea typeface="MS PGothic" panose="020B0600070205080204" pitchFamily="34" charset="-128"/>
              <a:cs typeface="Segoe UI" panose="020B0502040204020203" pitchFamily="34" charset="0"/>
            </a:endParaRPr>
          </a:p>
          <a:p>
            <a:pPr marL="0" marR="0" lvl="0" indent="0" algn="l" defTabSz="914400" rtl="0" eaLnBrk="0" fontAlgn="base" latinLnBrk="0" hangingPunct="0">
              <a:lnSpc>
                <a:spcPct val="90000"/>
              </a:lnSpc>
              <a:spcBef>
                <a:spcPct val="30000"/>
              </a:spcBef>
              <a:spcAft>
                <a:spcPts val="338"/>
              </a:spcAft>
              <a:buClrTx/>
              <a:buSzTx/>
              <a:buFontTx/>
              <a:buNone/>
              <a:tabLst/>
              <a:defRPr/>
            </a:pPr>
            <a:r>
              <a:rPr lang="en-US" sz="900" kern="1200" dirty="0">
                <a:solidFill>
                  <a:schemeClr val="tx1"/>
                </a:solidFill>
                <a:effectLst/>
                <a:latin typeface="Calibri" panose="020F0502020204030204" pitchFamily="34" charset="0"/>
                <a:ea typeface="MS PGothic" panose="020B0600070205080204" pitchFamily="34" charset="-128"/>
                <a:cs typeface="Segoe UI" panose="020B0502040204020203" pitchFamily="34" charset="0"/>
              </a:rPr>
              <a:t>If you put off action, however, you miss out on new security and efficiency features that could easily justify a move – either to Azure or the latest server release.  Take the time to assess your options and make decisions that are right for your organization. With the right strategies, you can make sure your organization is protected and your infrastructure secure.</a:t>
            </a:r>
          </a:p>
          <a:p>
            <a:pPr marL="0" marR="0" lvl="0" indent="0" algn="l" defTabSz="914400" rtl="0" eaLnBrk="0" fontAlgn="base" latinLnBrk="0" hangingPunct="0">
              <a:lnSpc>
                <a:spcPct val="90000"/>
              </a:lnSpc>
              <a:spcBef>
                <a:spcPct val="30000"/>
              </a:spcBef>
              <a:spcAft>
                <a:spcPts val="338"/>
              </a:spcAft>
              <a:buClrTx/>
              <a:buSzTx/>
              <a:buFontTx/>
              <a:buNone/>
              <a:tabLst/>
              <a:defRPr/>
            </a:pPr>
            <a:endParaRPr lang="en-US" sz="900" kern="1200" dirty="0">
              <a:solidFill>
                <a:schemeClr val="tx1"/>
              </a:solidFill>
              <a:effectLst/>
              <a:latin typeface="Calibri" panose="020F0502020204030204" pitchFamily="34" charset="0"/>
              <a:ea typeface="MS PGothic" panose="020B0600070205080204" pitchFamily="34" charset="-128"/>
              <a:cs typeface="Segoe UI" panose="020B0502040204020203" pitchFamily="34" charset="0"/>
            </a:endParaRPr>
          </a:p>
          <a:p>
            <a:pPr marL="0" marR="0" lvl="0" indent="0" algn="l" defTabSz="914400" rtl="0" eaLnBrk="0" fontAlgn="base" latinLnBrk="0" hangingPunct="0">
              <a:lnSpc>
                <a:spcPct val="90000"/>
              </a:lnSpc>
              <a:spcBef>
                <a:spcPct val="30000"/>
              </a:spcBef>
              <a:spcAft>
                <a:spcPts val="338"/>
              </a:spcAft>
              <a:buClrTx/>
              <a:buSzTx/>
              <a:buFontTx/>
              <a:buNone/>
              <a:tabLst/>
              <a:defRPr/>
            </a:pPr>
            <a:endParaRPr lang="en-US" sz="900" kern="1200" dirty="0">
              <a:solidFill>
                <a:schemeClr val="tx1"/>
              </a:solidFill>
              <a:effectLst/>
              <a:latin typeface="Calibri" panose="020F0502020204030204" pitchFamily="34" charset="0"/>
              <a:ea typeface="MS PGothic" panose="020B0600070205080204" pitchFamily="34" charset="-128"/>
              <a:cs typeface="Segoe UI" panose="020B0502040204020203" pitchFamily="34" charset="0"/>
            </a:endParaRPr>
          </a:p>
          <a:p>
            <a:endParaRPr lang="en-US" dirty="0">
              <a:latin typeface="Calibri"/>
              <a:cs typeface="Calibri"/>
            </a:endParaRPr>
          </a:p>
        </p:txBody>
      </p:sp>
      <p:sp>
        <p:nvSpPr>
          <p:cNvPr id="4" name="Header Placeholder 3"/>
          <p:cNvSpPr>
            <a:spLocks noGrp="1"/>
          </p:cNvSpPr>
          <p:nvPr>
            <p:ph type="hdr" sz="quarter"/>
          </p:nvPr>
        </p:nvSpPr>
        <p:spPr/>
        <p:txBody>
          <a:bodyPr/>
          <a:lstStyle/>
          <a:p>
            <a:pPr marL="0" marR="0" lvl="0" indent="0" algn="l" defTabSz="91446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4"/>
          </p:nvPr>
        </p:nvSpPr>
        <p:spPr/>
        <p:txBody>
          <a:bodyPr/>
          <a:lstStyle/>
          <a:p>
            <a:pPr marL="581025" marR="0" lvl="0" indent="0" algn="l" defTabSz="930275" rtl="0" eaLnBrk="0" fontAlgn="base" latinLnBrk="0" hangingPunct="0">
              <a:lnSpc>
                <a:spcPct val="100000"/>
              </a:lnSpc>
              <a:spcBef>
                <a:spcPct val="0"/>
              </a:spcBef>
              <a:spcAft>
                <a:spcPct val="0"/>
              </a:spcAft>
              <a:buClrTx/>
              <a:buSzTx/>
              <a:buFontTx/>
              <a:buNone/>
              <a:tabLst/>
              <a:defRPr/>
            </a:pPr>
            <a:r>
              <a:rPr kumimoji="0" lang="en-US" altLang="en-US" sz="4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Segoe UI" panose="020B0502040204020203"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7A9A4159-9432-43D2-A6C8-D31629EC134D}" type="datetime8">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10/18/2022 1:44 PM</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486804F6-91AC-4CF2-9BA0-260D75A83CC3}" type="slidenum">
              <a:rPr kumimoji="0" lang="en-US" altLang="en-US" sz="1200" b="0" i="0" u="none" strike="noStrike" kern="1200" cap="none" spc="0" normalizeH="0" baseline="0" noProof="0">
                <a:ln>
                  <a:noFill/>
                </a:ln>
                <a:solidFill>
                  <a:prstClr val="black"/>
                </a:solidFill>
                <a:effectLst/>
                <a:uLnTx/>
                <a:uFillTx/>
                <a:latin typeface="Segoe UI" panose="020B0502040204020203" pitchFamily="34" charset="0"/>
                <a:ea typeface="MS PGothic" panose="020B0600070205080204"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n-US" altLang="en-US" sz="1200" b="0" i="0" u="none" strike="noStrike" kern="1200" cap="none" spc="0" normalizeH="0" baseline="0" noProof="0" dirty="0">
              <a:ln>
                <a:noFill/>
              </a:ln>
              <a:solidFill>
                <a:prstClr val="black"/>
              </a:solidFill>
              <a:effectLst/>
              <a:uLnTx/>
              <a:uFillTx/>
              <a:latin typeface="Segoe UI" panose="020B0502040204020203" pitchFamily="34" charset="0"/>
              <a:ea typeface="MS PGothic" panose="020B0600070205080204" pitchFamily="34" charset="-128"/>
              <a:cs typeface="+mn-cs"/>
            </a:endParaRPr>
          </a:p>
        </p:txBody>
      </p:sp>
    </p:spTree>
    <p:extLst>
      <p:ext uri="{BB962C8B-B14F-4D97-AF65-F5344CB8AC3E}">
        <p14:creationId xmlns:p14="http://schemas.microsoft.com/office/powerpoint/2010/main" val="409386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file server problems: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Data = one of most critical assets. Attackers encrypt, exfiltrate &amp; ransom file server data. </a:t>
            </a:r>
            <a:r>
              <a:rPr lang="en-GB" dirty="0"/>
              <a:t>Ransomware.</a:t>
            </a:r>
            <a:endParaRPr lang="en-US" dirty="0"/>
          </a:p>
          <a:p>
            <a:pPr marL="171450" indent="-171450">
              <a:buFont typeface="Arial" panose="020B0604020202020204" pitchFamily="34" charset="0"/>
              <a:buChar char="•"/>
            </a:pPr>
            <a:r>
              <a:rPr lang="en-GB" dirty="0"/>
              <a:t>Outdated operating systems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dirty="0"/>
              <a:t>Share and File/Folder Permissions inappropriately applied. File share sprawl</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dirty="0"/>
              <a:t>File lifecycle management / retention. Always running out of space.</a:t>
            </a:r>
            <a:endParaRPr lang="en-US" dirty="0"/>
          </a:p>
          <a:p>
            <a:endParaRPr lang="en-US" dirty="0"/>
          </a:p>
          <a:p>
            <a:r>
              <a:rPr lang="en-US" dirty="0"/>
              <a:t>Challenges of file server migrations</a:t>
            </a:r>
          </a:p>
          <a:p>
            <a:pPr marL="171450" indent="-171450">
              <a:buFont typeface="Arial" panose="020B0604020202020204" pitchFamily="34" charset="0"/>
              <a:buChar char="•"/>
            </a:pPr>
            <a:r>
              <a:rPr lang="en-GB" dirty="0"/>
              <a:t>Disadvantages of in-place upgrades.</a:t>
            </a:r>
          </a:p>
          <a:p>
            <a:pPr marL="171450" indent="-171450">
              <a:buFont typeface="Arial" panose="020B0604020202020204" pitchFamily="34" charset="0"/>
              <a:buChar char="•"/>
            </a:pPr>
            <a:r>
              <a:rPr lang="en-GB" dirty="0"/>
              <a:t>How to ensure that all data transferred is most up-to-date?, permissions are captured? all utilized shares? preserve file server identity? (name, IP address) are preserved? machine local accounts? </a:t>
            </a:r>
            <a:endParaRPr lang="en-US" dirty="0"/>
          </a:p>
          <a:p>
            <a:endParaRPr lang="en-US" dirty="0"/>
          </a:p>
          <a:p>
            <a:r>
              <a:rPr lang="en-US" dirty="0"/>
              <a:t>DFS:</a:t>
            </a:r>
          </a:p>
          <a:p>
            <a:pPr marL="171450" indent="-171450">
              <a:buFont typeface="Arial" panose="020B0604020202020204" pitchFamily="34" charset="0"/>
              <a:buChar char="•"/>
            </a:pPr>
            <a:r>
              <a:rPr lang="en-GB" dirty="0"/>
              <a:t>How do you find a file when there’s multiple file shares on multiple servers? </a:t>
            </a:r>
          </a:p>
          <a:p>
            <a:pPr marL="171450" indent="-171450">
              <a:buFont typeface="Arial" panose="020B0604020202020204" pitchFamily="34" charset="0"/>
              <a:buChar char="•"/>
            </a:pPr>
            <a:r>
              <a:rPr lang="en-GB" dirty="0"/>
              <a:t>DFS!  Collect file shares off a single tree independent of the server any individual share is hosted on</a:t>
            </a:r>
          </a:p>
          <a:p>
            <a:endParaRPr lang="en-US" dirty="0"/>
          </a:p>
          <a:p>
            <a:r>
              <a:rPr lang="en-US" dirty="0"/>
              <a:t>Benefits of Storage Migration Services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10/18/2022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1922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Ransomware and file servers.</a:t>
            </a:r>
          </a:p>
          <a:p>
            <a:r>
              <a:rPr lang="en-AU" dirty="0"/>
              <a:t>Controlled Folder Access</a:t>
            </a:r>
          </a:p>
          <a:p>
            <a:r>
              <a:rPr lang="en-AU" dirty="0"/>
              <a:t>Microsoft Defender for Servers https://learn.microsoft.com/en-us/azure/defender-for-cloud/defender-for-servers-introduction</a:t>
            </a:r>
          </a:p>
          <a:p>
            <a:endParaRPr lang="en-AU" dirty="0"/>
          </a:p>
          <a:p>
            <a:pPr algn="l">
              <a:buFont typeface="Arial" panose="020B0604020202020204" pitchFamily="34" charset="0"/>
              <a:buChar char="•"/>
            </a:pPr>
            <a:r>
              <a:rPr lang="en-US" b="0" i="0" dirty="0">
                <a:solidFill>
                  <a:srgbClr val="E6E6E6"/>
                </a:solidFill>
                <a:effectLst/>
                <a:latin typeface="Segoe UI" panose="020B0502040204020203" pitchFamily="34" charset="0"/>
              </a:rPr>
              <a:t>When using Azure File Sync, there are three different layers of encryption to consider:</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Encryption at rest for data stored in Windows Server. There are two strategies for encrypting data on Windows Server that work generally with Azure File Sync: encryption beneath the file system such that the file system and all of the data written to it is encrypted, and encryption within the file format itself. These methods are not mutually exclusive; they can be used together if desired since the purpose of encryption is different.</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Encryption in transit between the Azure File Sync agent and Azure. Azure File Sync agent communicates with your Storage Sync Service and Azure file share using the Azure File Sync REST protocol and the </a:t>
            </a:r>
            <a:r>
              <a:rPr lang="en-US" b="0" i="0" dirty="0" err="1">
                <a:solidFill>
                  <a:srgbClr val="E6E6E6"/>
                </a:solidFill>
                <a:effectLst/>
                <a:latin typeface="Segoe UI" panose="020B0502040204020203" pitchFamily="34" charset="0"/>
              </a:rPr>
              <a:t>FileREST</a:t>
            </a:r>
            <a:r>
              <a:rPr lang="en-US" b="0" i="0" dirty="0">
                <a:solidFill>
                  <a:srgbClr val="E6E6E6"/>
                </a:solidFill>
                <a:effectLst/>
                <a:latin typeface="Segoe UI" panose="020B0502040204020203" pitchFamily="34" charset="0"/>
              </a:rPr>
              <a:t> protocol, both of which always use HTTPS over port 443. Azure File Sync does not send unencrypted requests over HTTP.</a:t>
            </a:r>
          </a:p>
          <a:p>
            <a:pPr marL="742950" lvl="1" indent="-285750" algn="l">
              <a:buFont typeface="Arial" panose="020B0604020202020204" pitchFamily="34" charset="0"/>
              <a:buChar char="•"/>
            </a:pPr>
            <a:r>
              <a:rPr lang="en-US" b="0" i="0" dirty="0">
                <a:solidFill>
                  <a:srgbClr val="E6E6E6"/>
                </a:solidFill>
                <a:effectLst/>
                <a:latin typeface="Segoe UI" panose="020B0502040204020203" pitchFamily="34" charset="0"/>
              </a:rPr>
              <a:t>Encryption at rest for data stored in the Azure file share. All data stored in Azure Files is encrypted at rest using Azure storage service encryption (SSE). Storage service encryption works similarly to BitLocker on Windows: data is encrypted beneath the file system level. Because data is encrypted beneath the Azure file share's file system, as it's encoded to disk, you don't have to have access to the underlying key on the client to read or write to the Azure file share.</a:t>
            </a:r>
          </a:p>
          <a:p>
            <a:endParaRPr lang="en-AU" dirty="0"/>
          </a:p>
          <a:p>
            <a:r>
              <a:rPr lang="en-AU" dirty="0"/>
              <a:t>BitLocker Encrypt Windows Server Endpoint File Server volumes</a:t>
            </a:r>
          </a:p>
          <a:p>
            <a:endParaRPr lang="en-AU" dirty="0"/>
          </a:p>
          <a:p>
            <a:endParaRPr lang="en-AU" dirty="0"/>
          </a:p>
          <a:p>
            <a:r>
              <a:rPr lang="en-US" dirty="0"/>
              <a:t>https://learn.microsoft.com/en-us/windows-server/storage/file-server/smb-security</a:t>
            </a:r>
          </a:p>
          <a:p>
            <a:r>
              <a:rPr lang="en-US" dirty="0"/>
              <a:t>https://learn.microsoft.com/en-us/windows-server/storage/file-server/smb-secure-traffic</a:t>
            </a:r>
          </a:p>
          <a:p>
            <a:r>
              <a:rPr lang="en-US" dirty="0"/>
              <a:t>https://learn.microsoft.com/en-us/windows-server/storage/file-server/smb-interception-defense?tabs=group-policy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10/18/2022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99775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Ransomware and file servers.</a:t>
            </a:r>
          </a:p>
          <a:p>
            <a:r>
              <a:rPr lang="en-AU" dirty="0"/>
              <a:t>Controlled Folder Access</a:t>
            </a:r>
          </a:p>
          <a:p>
            <a:r>
              <a:rPr lang="en-AU" dirty="0"/>
              <a:t>Microsoft Defender for Servers https://learn.microsoft.com/en-us/azure/defender-for-cloud/defender-for-servers-introduction</a:t>
            </a:r>
          </a:p>
          <a:p>
            <a:endParaRPr lang="en-AU" dirty="0"/>
          </a:p>
          <a:p>
            <a:r>
              <a:rPr lang="en-AU" dirty="0"/>
              <a:t>BitLocker Encrypt Windows Server Endpoint File Server volumes</a:t>
            </a:r>
          </a:p>
          <a:p>
            <a:endParaRPr lang="en-AU" dirty="0"/>
          </a:p>
          <a:p>
            <a:endParaRPr lang="en-AU"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10/18/2022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98582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Ransomware and file servers.</a:t>
            </a:r>
          </a:p>
          <a:p>
            <a:r>
              <a:rPr lang="en-AU" dirty="0"/>
              <a:t>Controlled Folder Access</a:t>
            </a:r>
          </a:p>
          <a:p>
            <a:r>
              <a:rPr lang="en-AU" dirty="0"/>
              <a:t>Microsoft Defender for Servers https://learn.microsoft.com/en-us/azure/defender-for-cloud/defender-for-servers-introduction</a:t>
            </a:r>
          </a:p>
          <a:p>
            <a:endParaRPr lang="en-AU" dirty="0"/>
          </a:p>
          <a:p>
            <a:r>
              <a:rPr lang="en-AU" dirty="0"/>
              <a:t>BitLocker Encrypt Windows Server Endpoint File Server volumes</a:t>
            </a:r>
          </a:p>
          <a:p>
            <a:endParaRPr lang="en-AU" dirty="0"/>
          </a:p>
          <a:p>
            <a:endParaRPr lang="en-AU"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10/18/2022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82756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Ransomware and file servers.</a:t>
            </a:r>
          </a:p>
          <a:p>
            <a:r>
              <a:rPr lang="en-AU" dirty="0"/>
              <a:t>Controlled Folder Access</a:t>
            </a:r>
          </a:p>
          <a:p>
            <a:r>
              <a:rPr lang="en-AU" dirty="0"/>
              <a:t>Microsoft Defender for Servers https://learn.microsoft.com/en-us/azure/defender-for-cloud/defender-for-servers-introduction</a:t>
            </a:r>
          </a:p>
          <a:p>
            <a:endParaRPr lang="en-AU" dirty="0"/>
          </a:p>
          <a:p>
            <a:r>
              <a:rPr lang="en-AU" dirty="0"/>
              <a:t>BitLocker Encrypt Windows Server Endpoint File Server volumes</a:t>
            </a:r>
          </a:p>
          <a:p>
            <a:endParaRPr lang="en-AU" dirty="0"/>
          </a:p>
          <a:p>
            <a:endParaRPr lang="en-AU"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10/18/2022 1:44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4652167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file server problems: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Data = one of most critical assets. Attackers encrypt, exfiltrate &amp; ransom file server data. </a:t>
            </a:r>
            <a:r>
              <a:rPr lang="en-GB" dirty="0"/>
              <a:t>Ransomware.</a:t>
            </a:r>
            <a:endParaRPr lang="en-US" dirty="0"/>
          </a:p>
          <a:p>
            <a:pPr marL="171450" indent="-171450">
              <a:buFont typeface="Arial" panose="020B0604020202020204" pitchFamily="34" charset="0"/>
              <a:buChar char="•"/>
            </a:pPr>
            <a:r>
              <a:rPr lang="en-GB" dirty="0"/>
              <a:t>Outdated operating systems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dirty="0"/>
              <a:t>Share and File/Folder Permissions inappropriately applied. File share sprawl</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dirty="0"/>
              <a:t>File lifecycle management / retention. Always running out of space.</a:t>
            </a:r>
            <a:endParaRPr lang="en-US" dirty="0"/>
          </a:p>
          <a:p>
            <a:endParaRPr lang="en-US" dirty="0"/>
          </a:p>
          <a:p>
            <a:r>
              <a:rPr lang="en-US" dirty="0"/>
              <a:t>Challenges of file server migrations</a:t>
            </a:r>
          </a:p>
          <a:p>
            <a:pPr marL="171450" indent="-171450">
              <a:buFont typeface="Arial" panose="020B0604020202020204" pitchFamily="34" charset="0"/>
              <a:buChar char="•"/>
            </a:pPr>
            <a:r>
              <a:rPr lang="en-GB" dirty="0"/>
              <a:t>Disadvantages of in-place upgrades.</a:t>
            </a:r>
          </a:p>
          <a:p>
            <a:pPr marL="171450" indent="-171450">
              <a:buFont typeface="Arial" panose="020B0604020202020204" pitchFamily="34" charset="0"/>
              <a:buChar char="•"/>
            </a:pPr>
            <a:r>
              <a:rPr lang="en-GB" dirty="0"/>
              <a:t>How to ensure that all data transferred is most up-to-date?, permissions are captured? all utilized shares? preserve file server identity? (name, IP address) are preserved? machine local accounts? </a:t>
            </a:r>
            <a:endParaRPr lang="en-US" dirty="0"/>
          </a:p>
          <a:p>
            <a:endParaRPr lang="en-US" dirty="0"/>
          </a:p>
          <a:p>
            <a:r>
              <a:rPr lang="en-US" dirty="0"/>
              <a:t>DFS:</a:t>
            </a:r>
          </a:p>
          <a:p>
            <a:pPr marL="171450" indent="-171450">
              <a:buFont typeface="Arial" panose="020B0604020202020204" pitchFamily="34" charset="0"/>
              <a:buChar char="•"/>
            </a:pPr>
            <a:r>
              <a:rPr lang="en-GB" dirty="0"/>
              <a:t>How do you find a file when there’s multiple file shares on multiple servers? </a:t>
            </a:r>
          </a:p>
          <a:p>
            <a:pPr marL="171450" indent="-171450">
              <a:buFont typeface="Arial" panose="020B0604020202020204" pitchFamily="34" charset="0"/>
              <a:buChar char="•"/>
            </a:pPr>
            <a:r>
              <a:rPr lang="en-GB" dirty="0"/>
              <a:t>DFS!  Collect file shares off a single tree independent of the server any individual share is hosted on</a:t>
            </a:r>
          </a:p>
          <a:p>
            <a:endParaRPr lang="en-US" dirty="0"/>
          </a:p>
          <a:p>
            <a:r>
              <a:rPr lang="en-US" dirty="0"/>
              <a:t>Benefits of Storage Migration Services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10/18/2022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1532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 file server problems: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dirty="0"/>
              <a:t>Data = one of most critical assets. Attackers encrypt, exfiltrate &amp; ransom file server data. </a:t>
            </a:r>
            <a:r>
              <a:rPr lang="en-GB" dirty="0"/>
              <a:t>Ransomware.</a:t>
            </a:r>
            <a:endParaRPr lang="en-US" dirty="0"/>
          </a:p>
          <a:p>
            <a:pPr marL="171450" indent="-171450">
              <a:buFont typeface="Arial" panose="020B0604020202020204" pitchFamily="34" charset="0"/>
              <a:buChar char="•"/>
            </a:pPr>
            <a:r>
              <a:rPr lang="en-GB" dirty="0"/>
              <a:t>Outdated operating systems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dirty="0"/>
              <a:t>Share and File/Folder Permissions inappropriately applied. File share sprawl</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GB" dirty="0"/>
              <a:t>File lifecycle management / retention. Always running out of space.</a:t>
            </a:r>
            <a:endParaRPr lang="en-US" dirty="0"/>
          </a:p>
          <a:p>
            <a:endParaRPr lang="en-US" dirty="0"/>
          </a:p>
          <a:p>
            <a:r>
              <a:rPr lang="en-US" dirty="0"/>
              <a:t>Challenges of file server migrations</a:t>
            </a:r>
          </a:p>
          <a:p>
            <a:pPr marL="171450" indent="-171450">
              <a:buFont typeface="Arial" panose="020B0604020202020204" pitchFamily="34" charset="0"/>
              <a:buChar char="•"/>
            </a:pPr>
            <a:r>
              <a:rPr lang="en-GB" dirty="0"/>
              <a:t>Disadvantages of in-place upgrades.</a:t>
            </a:r>
          </a:p>
          <a:p>
            <a:pPr marL="171450" indent="-171450">
              <a:buFont typeface="Arial" panose="020B0604020202020204" pitchFamily="34" charset="0"/>
              <a:buChar char="•"/>
            </a:pPr>
            <a:r>
              <a:rPr lang="en-GB" dirty="0"/>
              <a:t>How to ensure that all data transferred is most up-to-date?, permissions are captured? all utilized shares? preserve file server identity? (name, IP address) are preserved? machine local accounts? </a:t>
            </a:r>
            <a:endParaRPr lang="en-US" dirty="0"/>
          </a:p>
          <a:p>
            <a:endParaRPr lang="en-US" dirty="0"/>
          </a:p>
          <a:p>
            <a:r>
              <a:rPr lang="en-US" dirty="0"/>
              <a:t>DFS:</a:t>
            </a:r>
          </a:p>
          <a:p>
            <a:pPr marL="171450" indent="-171450">
              <a:buFont typeface="Arial" panose="020B0604020202020204" pitchFamily="34" charset="0"/>
              <a:buChar char="•"/>
            </a:pPr>
            <a:r>
              <a:rPr lang="en-GB" dirty="0"/>
              <a:t>How do you find a file when there’s multiple file shares on multiple servers? </a:t>
            </a:r>
          </a:p>
          <a:p>
            <a:pPr marL="171450" indent="-171450">
              <a:buFont typeface="Arial" panose="020B0604020202020204" pitchFamily="34" charset="0"/>
              <a:buChar char="•"/>
            </a:pPr>
            <a:r>
              <a:rPr lang="en-GB" dirty="0"/>
              <a:t>DFS!  Collect file shares off a single tree independent of the server any individual share is hosted on</a:t>
            </a:r>
          </a:p>
          <a:p>
            <a:endParaRPr lang="en-US" dirty="0"/>
          </a:p>
          <a:p>
            <a:r>
              <a:rPr lang="en-US" dirty="0"/>
              <a:t>Benefits of Storage Migration Services</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10/18/2022 1:44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618493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5.xml"/><Relationship Id="rId4" Type="http://schemas.openxmlformats.org/officeDocument/2006/relationships/image" Target="../media/image4.emf"/></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6.xml"/><Relationship Id="rId4" Type="http://schemas.openxmlformats.org/officeDocument/2006/relationships/image" Target="../media/image4.emf"/></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7.xml"/><Relationship Id="rId4" Type="http://schemas.openxmlformats.org/officeDocument/2006/relationships/image" Target="../media/image38.jpeg"/></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8.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8.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8.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8.xml"/><Relationship Id="rId4" Type="http://schemas.openxmlformats.org/officeDocument/2006/relationships/image" Target="../media/image4.emf"/></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Master" Target="../slideMasters/slideMaster9.xml"/><Relationship Id="rId4" Type="http://schemas.openxmlformats.org/officeDocument/2006/relationships/image" Target="../media/image4.emf"/></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Master" Target="../slideMasters/slideMaster9.xml"/><Relationship Id="rId4" Type="http://schemas.openxmlformats.org/officeDocument/2006/relationships/image" Target="../media/image4.emf"/></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9.xml"/><Relationship Id="rId4" Type="http://schemas.openxmlformats.org/officeDocument/2006/relationships/image" Target="../media/image4.emf"/></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tiff"/><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tiff"/><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10.xml"/><Relationship Id="rId4" Type="http://schemas.openxmlformats.org/officeDocument/2006/relationships/image" Target="../media/image65.jpe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10.xml"/><Relationship Id="rId4" Type="http://schemas.openxmlformats.org/officeDocument/2006/relationships/image" Target="../media/image65.jpe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jpeg"/><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jpeg"/><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2.jpeg"/><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3.jpeg"/><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1.tiff"/><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1.tiff"/><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tiff"/><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tiff"/><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10.xml"/><Relationship Id="rId4" Type="http://schemas.openxmlformats.org/officeDocument/2006/relationships/image" Target="../media/image65.jpeg"/></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10.xml"/><Relationship Id="rId4" Type="http://schemas.openxmlformats.org/officeDocument/2006/relationships/image" Target="../media/image65.jpeg"/></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10.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tiff"/><Relationship Id="rId1" Type="http://schemas.openxmlformats.org/officeDocument/2006/relationships/slideMaster" Target="../slideMasters/slideMaster10.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tiff"/><Relationship Id="rId1" Type="http://schemas.openxmlformats.org/officeDocument/2006/relationships/slideMaster" Target="../slideMasters/slideMaster1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10.xml"/><Relationship Id="rId4" Type="http://schemas.openxmlformats.org/officeDocument/2006/relationships/image" Target="../media/image65.jpeg"/></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10.xml"/><Relationship Id="rId4" Type="http://schemas.openxmlformats.org/officeDocument/2006/relationships/image" Target="../media/image65.jpeg"/></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Master" Target="../slideMasters/slideMaster11.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jpeg"/><Relationship Id="rId1" Type="http://schemas.openxmlformats.org/officeDocument/2006/relationships/slideMaster" Target="../slideMasters/slideMaster12.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2.png"/><Relationship Id="rId1" Type="http://schemas.openxmlformats.org/officeDocument/2006/relationships/slideMaster" Target="../slideMasters/slideMaster13.xml"/><Relationship Id="rId4" Type="http://schemas.openxmlformats.org/officeDocument/2006/relationships/image" Target="../media/image83.png"/></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0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3.xml"/></Relationships>
</file>

<file path=ppt/slideLayouts/_rels/slideLayout50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3.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3.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3.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3.xml"/></Relationships>
</file>

<file path=ppt/slideLayouts/_rels/slideLayout50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3.xml"/></Relationships>
</file>

<file path=ppt/slideLayouts/_rels/slideLayout50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3.xml"/></Relationships>
</file>

<file path=ppt/slideLayouts/_rels/slideLayout50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5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3.xml"/></Relationships>
</file>

<file path=ppt/slideLayouts/_rels/slideLayout5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3.xml"/></Relationships>
</file>

<file path=ppt/slideLayouts/_rels/slideLayout5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3.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3.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3.xml"/></Relationships>
</file>

<file path=ppt/slideLayouts/_rels/slideLayout5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3.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Master" Target="../slideMasters/slideMaster13.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Master" Target="../slideMasters/slideMaster13.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13.xml"/></Relationships>
</file>

<file path=ppt/slideLayouts/_rels/slideLayout53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53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11.emf"/><Relationship Id="rId1" Type="http://schemas.openxmlformats.org/officeDocument/2006/relationships/slideMaster" Target="../slideMasters/slideMaster14.xml"/></Relationships>
</file>

<file path=ppt/slideLayouts/_rels/slideLayout5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4.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6.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4.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4.xml"/></Relationships>
</file>

<file path=ppt/slideLayouts/_rels/slideLayout54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14.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4.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24.jpeg"/></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5.xml"/></Relationships>
</file>

<file path=ppt/slideLayouts/_rels/slideLayout56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5.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5.xml"/></Relationships>
</file>

<file path=ppt/slideLayouts/_rels/slideLayout57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5.xml"/></Relationships>
</file>

<file path=ppt/slideLayouts/_rels/slideLayout5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5.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58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58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5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7.xml"/></Relationships>
</file>

<file path=ppt/slideLayouts/_rels/slideLayout59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7.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7.xml"/></Relationships>
</file>

<file path=ppt/slideLayouts/_rels/slideLayout59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7.xml"/></Relationships>
</file>

<file path=ppt/slideLayouts/_rels/slideLayout59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7.xml"/></Relationships>
</file>

<file path=ppt/slideLayouts/_rels/slideLayout60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7.xml"/></Relationships>
</file>

<file path=ppt/slideLayouts/_rels/slideLayout60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7.xml"/></Relationships>
</file>

<file path=ppt/slideLayouts/_rels/slideLayout60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7.xml"/></Relationships>
</file>

<file path=ppt/slideLayouts/_rels/slideLayout60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7.xml"/></Relationships>
</file>

<file path=ppt/slideLayouts/_rels/slideLayout60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7.xml"/></Relationships>
</file>

<file path=ppt/slideLayouts/_rels/slideLayout6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2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6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Master" Target="../slideMasters/slideMaster19.xml"/><Relationship Id="rId4" Type="http://schemas.openxmlformats.org/officeDocument/2006/relationships/image" Target="../media/image96.wmf"/></Relationships>
</file>

<file path=ppt/slideLayouts/_rels/slideLayout633.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7.png"/><Relationship Id="rId1" Type="http://schemas.openxmlformats.org/officeDocument/2006/relationships/slideMaster" Target="../slideMasters/slideMaster19.xml"/><Relationship Id="rId4" Type="http://schemas.openxmlformats.org/officeDocument/2006/relationships/image" Target="../media/image95.png"/></Relationships>
</file>

<file path=ppt/slideLayouts/_rels/slideLayout6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Master" Target="../slideMasters/slideMaster19.xml"/><Relationship Id="rId4" Type="http://schemas.openxmlformats.org/officeDocument/2006/relationships/image" Target="../media/image100.png"/></Relationships>
</file>

<file path=ppt/slideLayouts/_rels/slideLayout63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1.png"/><Relationship Id="rId1" Type="http://schemas.openxmlformats.org/officeDocument/2006/relationships/slideMaster" Target="../slideMasters/slideMaster19.xml"/><Relationship Id="rId4" Type="http://schemas.openxmlformats.org/officeDocument/2006/relationships/image" Target="../media/image100.png"/></Relationships>
</file>

<file path=ppt/slideLayouts/_rels/slideLayout63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Master" Target="../slideMasters/slideMaster19.xml"/></Relationships>
</file>

<file path=ppt/slideLayouts/_rels/slideLayout63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Master" Target="../slideMasters/slideMaster19.xml"/></Relationships>
</file>

<file path=ppt/slideLayouts/_rels/slideLayout63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Master" Target="../slideMasters/slideMaster19.xml"/></Relationships>
</file>

<file path=ppt/slideLayouts/_rels/slideLayout63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Master" Target="../slideMasters/slideMaster19.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4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19.xml"/></Relationships>
</file>

<file path=ppt/slideLayouts/_rels/slideLayout64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Master" Target="../slideMasters/slideMaster19.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5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6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6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4.emf"/><Relationship Id="rId1" Type="http://schemas.openxmlformats.org/officeDocument/2006/relationships/slideMaster" Target="../slideMasters/slideMaster20.xml"/><Relationship Id="rId4" Type="http://schemas.openxmlformats.org/officeDocument/2006/relationships/image" Target="../media/image109.png"/></Relationships>
</file>

<file path=ppt/slideLayouts/_rels/slideLayout66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10.jpeg"/><Relationship Id="rId1" Type="http://schemas.openxmlformats.org/officeDocument/2006/relationships/slideMaster" Target="../slideMasters/slideMaster20.xml"/><Relationship Id="rId4" Type="http://schemas.openxmlformats.org/officeDocument/2006/relationships/image" Target="../media/image111.png"/></Relationships>
</file>

<file path=ppt/slideLayouts/_rels/slideLayout66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0.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7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20.xml"/></Relationships>
</file>

<file path=ppt/slideLayouts/_rels/slideLayout67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20.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8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Master" Target="../slideMasters/slideMaster20.xml"/></Relationships>
</file>

<file path=ppt/slideLayouts/_rels/slideLayout6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Master" Target="../slideMasters/slideMaster20.xml"/></Relationships>
</file>

<file path=ppt/slideLayouts/_rels/slideLayout6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Master" Target="../slideMasters/slideMaster20.xml"/></Relationships>
</file>

<file path=ppt/slideLayouts/_rels/slideLayout6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8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Master" Target="../slideMasters/slideMaster20.xml"/></Relationships>
</file>

<file path=ppt/slideLayouts/_rels/slideLayout6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69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21.xml"/></Relationships>
</file>

<file path=ppt/slideLayouts/_rels/slideLayout69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1.xml"/></Relationships>
</file>

<file path=ppt/slideLayouts/_rels/slideLayout69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69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4.png"/><Relationship Id="rId1" Type="http://schemas.openxmlformats.org/officeDocument/2006/relationships/slideMaster" Target="../slideMasters/slideMaster21.xml"/></Relationships>
</file>

<file path=ppt/slideLayouts/_rels/slideLayout69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21.xml"/></Relationships>
</file>

<file path=ppt/slideLayouts/_rels/slideLayout69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6.png"/><Relationship Id="rId1" Type="http://schemas.openxmlformats.org/officeDocument/2006/relationships/slideMaster" Target="../slideMasters/slideMaster2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0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7.png"/><Relationship Id="rId1" Type="http://schemas.openxmlformats.org/officeDocument/2006/relationships/slideMaster" Target="../slideMasters/slideMaster21.xml"/></Relationships>
</file>

<file path=ppt/slideLayouts/_rels/slideLayout70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8.png"/><Relationship Id="rId1" Type="http://schemas.openxmlformats.org/officeDocument/2006/relationships/slideMaster" Target="../slideMasters/slideMaster21.xml"/></Relationships>
</file>

<file path=ppt/slideLayouts/_rels/slideLayout70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9.jpeg"/><Relationship Id="rId1" Type="http://schemas.openxmlformats.org/officeDocument/2006/relationships/slideMaster" Target="../slideMasters/slideMaster21.xml"/></Relationships>
</file>

<file path=ppt/slideLayouts/_rels/slideLayout703.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0.jpeg"/><Relationship Id="rId1" Type="http://schemas.openxmlformats.org/officeDocument/2006/relationships/slideMaster" Target="../slideMasters/slideMaster21.xml"/></Relationships>
</file>

<file path=ppt/slideLayouts/_rels/slideLayout70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1.jpeg"/><Relationship Id="rId1" Type="http://schemas.openxmlformats.org/officeDocument/2006/relationships/slideMaster" Target="../slideMasters/slideMaster21.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1.xml"/><Relationship Id="rId4" Type="http://schemas.openxmlformats.org/officeDocument/2006/relationships/image" Target="../media/image24.jpeg"/></Relationships>
</file>

<file path=ppt/slideLayouts/_rels/slideLayout7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2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1.xml"/></Relationships>
</file>

<file path=ppt/slideLayouts/_rels/slideLayout7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1.xml"/></Relationships>
</file>

<file path=ppt/slideLayouts/_rels/slideLayout7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21.xml"/><Relationship Id="rId4" Type="http://schemas.openxmlformats.org/officeDocument/2006/relationships/image" Target="../media/image38.jpeg"/></Relationships>
</file>

<file path=ppt/slideLayouts/_rels/slideLayout7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1.xml"/></Relationships>
</file>

<file path=ppt/slideLayouts/_rels/slideLayout7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1.xml"/></Relationships>
</file>

<file path=ppt/slideLayouts/_rels/slideLayout7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1.xml"/></Relationships>
</file>

<file path=ppt/slideLayouts/_rels/slideLayout72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1.xml"/></Relationships>
</file>

<file path=ppt/slideLayouts/_rels/slideLayout7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2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Master" Target="../slideMasters/slideMaster21.xml"/></Relationships>
</file>

<file path=ppt/slideLayouts/_rels/slideLayout728.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Master" Target="../slideMasters/slideMaster21.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Master" Target="../slideMasters/slideMaster21.xml"/></Relationships>
</file>

<file path=ppt/slideLayouts/_rels/slideLayout7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Master" Target="../slideMasters/slideMaster21.xml"/></Relationships>
</file>

<file path=ppt/slideLayouts/_rels/slideLayout7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73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21.xml"/></Relationships>
</file>

<file path=ppt/slideLayouts/_rels/slideLayout736.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Master" Target="../slideMasters/slideMaster21.xml"/></Relationships>
</file>

<file path=ppt/slideLayouts/_rels/slideLayout73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2.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3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3.xml"/><Relationship Id="rId4" Type="http://schemas.openxmlformats.org/officeDocument/2006/relationships/image" Target="../media/image24.jpeg"/></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2.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4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4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4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74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Master" Target="../slideMasters/slideMaster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75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75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jpg"/><Relationship Id="rId1" Type="http://schemas.openxmlformats.org/officeDocument/2006/relationships/slideMaster" Target="../slideMasters/slideMaster24.xml"/><Relationship Id="rId4" Type="http://schemas.openxmlformats.org/officeDocument/2006/relationships/image" Target="../media/image4.emf"/></Relationships>
</file>

<file path=ppt/slideLayouts/_rels/slideLayout7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4.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65.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Master" Target="../slideMasters/slideMaster24.xml"/></Relationships>
</file>

<file path=ppt/slideLayouts/_rels/slideLayout766.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Master" Target="../slideMasters/slideMaster24.xml"/></Relationships>
</file>

<file path=ppt/slideLayouts/_rels/slideLayout767.xml.rels><?xml version="1.0" encoding="UTF-8" standalone="yes"?>
<Relationships xmlns="http://schemas.openxmlformats.org/package/2006/relationships"><Relationship Id="rId2" Type="http://schemas.openxmlformats.org/officeDocument/2006/relationships/image" Target="../media/image120.jpg"/><Relationship Id="rId1" Type="http://schemas.openxmlformats.org/officeDocument/2006/relationships/slideMaster" Target="../slideMasters/slideMaster24.xml"/></Relationships>
</file>

<file path=ppt/slideLayouts/_rels/slideLayout768.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Master" Target="../slideMasters/slideMaster24.xml"/></Relationships>
</file>

<file path=ppt/slideLayouts/_rels/slideLayout769.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Master" Target="../slideMasters/slideMaster2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0.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Master" Target="../slideMasters/slideMaster24.xml"/></Relationships>
</file>

<file path=ppt/slideLayouts/_rels/slideLayout771.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Master" Target="../slideMasters/slideMaster24.xml"/></Relationships>
</file>

<file path=ppt/slideLayouts/_rels/slideLayout772.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Master" Target="../slideMasters/slideMaster24.xml"/></Relationships>
</file>

<file path=ppt/slideLayouts/_rels/slideLayout773.xml.rels><?xml version="1.0" encoding="UTF-8" standalone="yes"?>
<Relationships xmlns="http://schemas.openxmlformats.org/package/2006/relationships"><Relationship Id="rId3" Type="http://schemas.openxmlformats.org/officeDocument/2006/relationships/image" Target="../media/image124.jpg"/><Relationship Id="rId2" Type="http://schemas.openxmlformats.org/officeDocument/2006/relationships/image" Target="../media/image123.jpg"/><Relationship Id="rId1" Type="http://schemas.openxmlformats.org/officeDocument/2006/relationships/slideMaster" Target="../slideMasters/slideMaster24.xml"/></Relationships>
</file>

<file path=ppt/slideLayouts/_rels/slideLayout774.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0.jpg"/><Relationship Id="rId1" Type="http://schemas.openxmlformats.org/officeDocument/2006/relationships/slideMaster" Target="../slideMasters/slideMaster24.xml"/><Relationship Id="rId4" Type="http://schemas.openxmlformats.org/officeDocument/2006/relationships/image" Target="../media/image126.jpg"/></Relationships>
</file>

<file path=ppt/slideLayouts/_rels/slideLayout775.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0.jpg"/><Relationship Id="rId1" Type="http://schemas.openxmlformats.org/officeDocument/2006/relationships/slideMaster" Target="../slideMasters/slideMaster24.xml"/><Relationship Id="rId5" Type="http://schemas.openxmlformats.org/officeDocument/2006/relationships/image" Target="../media/image127.jpg"/><Relationship Id="rId4" Type="http://schemas.openxmlformats.org/officeDocument/2006/relationships/image" Target="../media/image126.jpg"/></Relationships>
</file>

<file path=ppt/slideLayouts/_rels/slideLayout776.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8.jpg"/><Relationship Id="rId1" Type="http://schemas.openxmlformats.org/officeDocument/2006/relationships/slideMaster" Target="../slideMasters/slideMaster24.xml"/></Relationships>
</file>

<file path=ppt/slideLayouts/_rels/slideLayout777.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image" Target="../media/image130.jpg"/><Relationship Id="rId1" Type="http://schemas.openxmlformats.org/officeDocument/2006/relationships/slideMaster" Target="../slideMasters/slideMaster24.xml"/><Relationship Id="rId4" Type="http://schemas.openxmlformats.org/officeDocument/2006/relationships/image" Target="../media/image132.jpg"/></Relationships>
</file>

<file path=ppt/slideLayouts/_rels/slideLayout778.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33.jpg"/><Relationship Id="rId1" Type="http://schemas.openxmlformats.org/officeDocument/2006/relationships/slideMaster" Target="../slideMasters/slideMaster24.xml"/><Relationship Id="rId5" Type="http://schemas.openxmlformats.org/officeDocument/2006/relationships/image" Target="../media/image136.jpg"/><Relationship Id="rId4" Type="http://schemas.openxmlformats.org/officeDocument/2006/relationships/image" Target="../media/image135.jpg"/></Relationships>
</file>

<file path=ppt/slideLayouts/_rels/slideLayout779.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0.jpg"/><Relationship Id="rId1" Type="http://schemas.openxmlformats.org/officeDocument/2006/relationships/slideMaster" Target="../slideMasters/slideMaster24.xml"/><Relationship Id="rId6" Type="http://schemas.openxmlformats.org/officeDocument/2006/relationships/image" Target="../media/image137.jpg"/><Relationship Id="rId5" Type="http://schemas.openxmlformats.org/officeDocument/2006/relationships/image" Target="../media/image127.jpg"/><Relationship Id="rId4" Type="http://schemas.openxmlformats.org/officeDocument/2006/relationships/image" Target="../media/image126.jp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0.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0.jpg"/><Relationship Id="rId1" Type="http://schemas.openxmlformats.org/officeDocument/2006/relationships/slideMaster" Target="../slideMasters/slideMaster24.xml"/><Relationship Id="rId4" Type="http://schemas.openxmlformats.org/officeDocument/2006/relationships/image" Target="../media/image126.jpg"/></Relationships>
</file>

<file path=ppt/slideLayouts/_rels/slideLayout781.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0.jpg"/><Relationship Id="rId1" Type="http://schemas.openxmlformats.org/officeDocument/2006/relationships/slideMaster" Target="../slideMasters/slideMaster24.xml"/><Relationship Id="rId5" Type="http://schemas.openxmlformats.org/officeDocument/2006/relationships/image" Target="../media/image127.jpg"/><Relationship Id="rId4" Type="http://schemas.openxmlformats.org/officeDocument/2006/relationships/image" Target="../media/image126.jpg"/></Relationships>
</file>

<file path=ppt/slideLayouts/_rels/slideLayout782.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image" Target="../media/image138.jpeg"/><Relationship Id="rId1" Type="http://schemas.openxmlformats.org/officeDocument/2006/relationships/slideMaster" Target="../slideMasters/slideMaster24.xml"/><Relationship Id="rId6" Type="http://schemas.openxmlformats.org/officeDocument/2006/relationships/image" Target="../media/image137.jpg"/><Relationship Id="rId5" Type="http://schemas.openxmlformats.org/officeDocument/2006/relationships/image" Target="../media/image127.jpg"/><Relationship Id="rId4" Type="http://schemas.openxmlformats.org/officeDocument/2006/relationships/image" Target="../media/image126.jpg"/></Relationships>
</file>

<file path=ppt/slideLayouts/_rels/slideLayout78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7.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8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9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9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9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79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4.xml"/></Relationships>
</file>

<file path=ppt/slideLayouts/_rels/slideLayout79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3.xml"/><Relationship Id="rId4" Type="http://schemas.openxmlformats.org/officeDocument/2006/relationships/image" Target="../media/image38.jpe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41.jpeg"/><Relationship Id="rId1" Type="http://schemas.openxmlformats.org/officeDocument/2006/relationships/slideMaster" Target="../slideMasters/slideMaster3.xml"/><Relationship Id="rId4" Type="http://schemas.openxmlformats.org/officeDocument/2006/relationships/image" Target="../media/image38.jpe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ntent Half Lef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2575762"/>
            <a:ext cx="8420099" cy="609398"/>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85160"/>
            <a:ext cx="9989821" cy="374398"/>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8891965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95200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4_Tex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4" name="Text Placeholder 3">
            <a:extLst>
              <a:ext uri="{FF2B5EF4-FFF2-40B4-BE49-F238E27FC236}">
                <a16:creationId xmlns:a16="http://schemas.microsoft.com/office/drawing/2014/main" id="{1B75717A-A2A8-4AC7-8B84-3775D4C80584}"/>
              </a:ext>
            </a:extLst>
          </p:cNvPr>
          <p:cNvSpPr>
            <a:spLocks noGrp="1"/>
          </p:cNvSpPr>
          <p:nvPr>
            <p:ph type="body" sz="quarter" idx="10" hasCustomPrompt="1"/>
          </p:nvPr>
        </p:nvSpPr>
        <p:spPr>
          <a:xfrm>
            <a:off x="454437" y="1512931"/>
            <a:ext cx="11306470" cy="2302938"/>
          </a:xfrm>
        </p:spPr>
        <p:txBody>
          <a:bodyPr/>
          <a:lstStyle>
            <a:lvl1pPr>
              <a:defRPr>
                <a:solidFill>
                  <a:schemeClr val="bg1"/>
                </a:solidFill>
              </a:defRPr>
            </a:lvl1pPr>
            <a:lvl2pPr marL="336145" indent="-336145">
              <a:spcBef>
                <a:spcPts val="1176"/>
              </a:spcBef>
              <a:buFont typeface="Arial" panose="020B0604020202020204" pitchFamily="34" charset="0"/>
              <a:buChar cha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1"/>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1"/>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Tree>
    <p:extLst>
      <p:ext uri="{BB962C8B-B14F-4D97-AF65-F5344CB8AC3E}">
        <p14:creationId xmlns:p14="http://schemas.microsoft.com/office/powerpoint/2010/main" val="223518843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75F7E-1D2A-466F-829F-2A4FFEBDF1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CD656B-703F-4E6E-8064-52F34DDD1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B3D9B5-4E90-4755-B50C-EAF17774DFE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99F624C-8FF1-4656-A351-9D204AAF53A6}"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10/18/2022</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A750E76A-6775-4A81-9673-9977389E657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17EC6E40-D4DC-4312-8221-D5A3E7BF2F16}"/>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B984619-2234-4BAC-AB9E-AF1CEABC09F2}"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86285522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702886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2534602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33168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33222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223661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15185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748482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bar and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3B4A93-B3F8-4CA9-AF29-546EE85060CC}"/>
              </a:ext>
            </a:extLst>
          </p:cNvPr>
          <p:cNvSpPr/>
          <p:nvPr userDrawn="1"/>
        </p:nvSpPr>
        <p:spPr bwMode="auto">
          <a:xfrm>
            <a:off x="0" y="1"/>
            <a:ext cx="12192000" cy="10858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691" tIns="99753" rIns="124691" bIns="99753" numCol="1" spcCol="0" rtlCol="0" fromWordArt="0" anchor="t" anchorCtr="0" forceAA="0" compatLnSpc="1">
            <a:prstTxWarp prst="textNoShape">
              <a:avLst/>
            </a:prstTxWarp>
            <a:noAutofit/>
          </a:bodyPr>
          <a:lstStyle/>
          <a:p>
            <a:pPr marL="0" marR="0" lvl="0" indent="0" algn="ctr" defTabSz="635759" rtl="0" eaLnBrk="1" fontAlgn="base" latinLnBrk="0" hangingPunct="1">
              <a:lnSpc>
                <a:spcPct val="90000"/>
              </a:lnSpc>
              <a:spcBef>
                <a:spcPct val="0"/>
              </a:spcBef>
              <a:spcAft>
                <a:spcPct val="0"/>
              </a:spcAft>
              <a:buClrTx/>
              <a:buSzTx/>
              <a:buFontTx/>
              <a:buNone/>
              <a:tabLst/>
              <a:defRPr/>
            </a:pPr>
            <a:endParaRPr kumimoji="0" lang="en-US" sz="163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DA0D1FB1-17B4-44CA-85CB-40CFA4EF840A}"/>
              </a:ext>
            </a:extLst>
          </p:cNvPr>
          <p:cNvSpPr>
            <a:spLocks noGrp="1"/>
          </p:cNvSpPr>
          <p:nvPr>
            <p:ph type="body" sz="quarter" idx="10"/>
          </p:nvPr>
        </p:nvSpPr>
        <p:spPr>
          <a:xfrm>
            <a:off x="588262" y="1269919"/>
            <a:ext cx="11146537" cy="276999"/>
          </a:xfrm>
        </p:spPr>
        <p:txBody>
          <a:bodyPr wrap="square" tIns="0" rIns="0" bIns="0">
            <a:spAutoFit/>
          </a:bodyPr>
          <a:lstStyle>
            <a:lvl1pPr>
              <a:defRPr sz="1800" spc="-20" baseline="0">
                <a:solidFill>
                  <a:schemeClr val="tx2"/>
                </a:solidFill>
              </a:defRPr>
            </a:lvl1pPr>
          </a:lstStyle>
          <a:p>
            <a:pPr lvl="0"/>
            <a:r>
              <a:rPr lang="en-US"/>
              <a:t>Click to edit Master text styles</a:t>
            </a:r>
          </a:p>
        </p:txBody>
      </p:sp>
      <p:sp>
        <p:nvSpPr>
          <p:cNvPr id="5" name="Title 4">
            <a:extLst>
              <a:ext uri="{FF2B5EF4-FFF2-40B4-BE49-F238E27FC236}">
                <a16:creationId xmlns:a16="http://schemas.microsoft.com/office/drawing/2014/main" id="{59DA6B5F-E63C-499C-87D2-E21593B5F64B}"/>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897224898"/>
      </p:ext>
    </p:extLst>
  </p:cSld>
  <p:clrMapOvr>
    <a:masterClrMapping/>
  </p:clrMapOvr>
  <p:transition>
    <p:fade/>
  </p:transition>
  <p:extLst>
    <p:ext uri="{DCECCB84-F9BA-43D5-87BE-67443E8EF086}">
      <p15:sldGuideLst xmlns:p15="http://schemas.microsoft.com/office/powerpoint/2012/main">
        <p15:guide id="1" pos="288">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89E8D-0268-45B8-B4FF-E774217F704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6752149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70B020DF-A712-4578-AD3B-F2B7975B20EE}"/>
              </a:ext>
            </a:extLst>
          </p:cNvPr>
          <p:cNvPicPr>
            <a:picLocks noChangeAspect="1"/>
          </p:cNvPicPr>
          <p:nvPr userDrawn="1"/>
        </p:nvPicPr>
        <p:blipFill>
          <a:blip r:embed="rId2"/>
          <a:stretch>
            <a:fillRect/>
          </a:stretch>
        </p:blipFill>
        <p:spPr bwMode="ltGray">
          <a:xfrm>
            <a:off x="0" y="0"/>
            <a:ext cx="12192000" cy="6858000"/>
          </a:xfrm>
          <a:prstGeom prst="rect">
            <a:avLst/>
          </a:prstGeom>
        </p:spPr>
      </p:pic>
      <p:sp>
        <p:nvSpPr>
          <p:cNvPr id="9" name="Title 1"/>
          <p:cNvSpPr>
            <a:spLocks noGrp="1"/>
          </p:cNvSpPr>
          <p:nvPr>
            <p:ph type="title" hasCustomPrompt="1"/>
          </p:nvPr>
        </p:nvSpPr>
        <p:spPr bwMode="auto">
          <a:xfrm>
            <a:off x="584200" y="3429000"/>
            <a:ext cx="7863840" cy="553998"/>
          </a:xfrm>
          <a:noFill/>
        </p:spPr>
        <p:txBody>
          <a:bodyPr wrap="square" lIns="0" tIns="0" rIns="0" bIns="0" anchor="b" anchorCtr="0">
            <a:spAutoFit/>
          </a:bodyPr>
          <a:lstStyle>
            <a:lvl1pPr>
              <a:defRPr sz="3600" spc="-50" baseline="0">
                <a:solidFill>
                  <a:srgbClr val="FFFF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bwMode="auto">
          <a:xfrm>
            <a:off x="584200" y="4411622"/>
            <a:ext cx="7863840" cy="338554"/>
          </a:xfrm>
          <a:noFill/>
        </p:spPr>
        <p:txBody>
          <a:bodyPr wrap="square" lIns="0" tIns="0" rIns="0" bIns="0">
            <a:spAutoFit/>
          </a:bodyPr>
          <a:lstStyle>
            <a:lvl1pPr marL="0" indent="0">
              <a:spcBef>
                <a:spcPts val="0"/>
              </a:spcBef>
              <a:buNone/>
              <a:defRPr sz="2200" spc="0" baseline="0">
                <a:solidFill>
                  <a:srgbClr val="FFFFFF"/>
                </a:solidFill>
                <a:latin typeface="+mn-lt"/>
                <a:cs typeface="Segoe UI" panose="020B0502040204020203" pitchFamily="34" charset="0"/>
              </a:defRPr>
            </a:lvl1pPr>
          </a:lstStyle>
          <a:p>
            <a:pPr lvl="0"/>
            <a:r>
              <a:rPr lang="en-US"/>
              <a:t>Speaker name or subtitle text</a:t>
            </a:r>
          </a:p>
        </p:txBody>
      </p:sp>
      <p:pic>
        <p:nvPicPr>
          <p:cNvPr id="10" name="MS logo white - EMF" descr="Microsoft logo white text version">
            <a:extLst>
              <a:ext uri="{FF2B5EF4-FFF2-40B4-BE49-F238E27FC236}">
                <a16:creationId xmlns:a16="http://schemas.microsoft.com/office/drawing/2014/main" id="{B4AFEFEA-501F-45C2-A9A4-8F69A9370F5E}"/>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911066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enter title &amp;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4406764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9343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23636" y="0"/>
            <a:ext cx="5568363"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F561637B-BF53-4FBE-9BB9-223CB9DBD2B1}"/>
              </a:ext>
            </a:extLst>
          </p:cNvPr>
          <p:cNvSpPr>
            <a:spLocks noGrp="1"/>
          </p:cNvSpPr>
          <p:nvPr>
            <p:ph type="title"/>
          </p:nvPr>
        </p:nvSpPr>
        <p:spPr>
          <a:xfrm>
            <a:off x="588263" y="457200"/>
            <a:ext cx="5331525" cy="492443"/>
          </a:xfrm>
        </p:spPr>
        <p:txBody>
          <a:bodyPr/>
          <a:lstStyle/>
          <a:p>
            <a:r>
              <a:rPr lang="en-US"/>
              <a:t>Click to edit Master title style</a:t>
            </a:r>
          </a:p>
        </p:txBody>
      </p:sp>
      <p:sp>
        <p:nvSpPr>
          <p:cNvPr id="6" name="Text Placeholder 7">
            <a:extLst>
              <a:ext uri="{FF2B5EF4-FFF2-40B4-BE49-F238E27FC236}">
                <a16:creationId xmlns:a16="http://schemas.microsoft.com/office/drawing/2014/main" id="{DD9BE7EA-47F5-415A-B642-1E78DCE0E35E}"/>
              </a:ext>
            </a:extLst>
          </p:cNvPr>
          <p:cNvSpPr>
            <a:spLocks noGrp="1"/>
          </p:cNvSpPr>
          <p:nvPr>
            <p:ph type="body" sz="quarter" idx="13"/>
          </p:nvPr>
        </p:nvSpPr>
        <p:spPr>
          <a:xfrm>
            <a:off x="584200" y="1435100"/>
            <a:ext cx="4749800" cy="584775"/>
          </a:xfrm>
        </p:spPr>
        <p:txBody>
          <a:bodyPr/>
          <a:lstStyle>
            <a:lvl1pPr marL="0" indent="0">
              <a:buNone/>
              <a:defRPr sz="2000">
                <a:solidFill>
                  <a:schemeClr val="accent2"/>
                </a:solidFill>
              </a:defRPr>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endParaRPr lang="en-US"/>
          </a:p>
        </p:txBody>
      </p:sp>
    </p:spTree>
    <p:extLst>
      <p:ext uri="{BB962C8B-B14F-4D97-AF65-F5344CB8AC3E}">
        <p14:creationId xmlns:p14="http://schemas.microsoft.com/office/powerpoint/2010/main" val="4709404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23636" y="0"/>
            <a:ext cx="5568363"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F561637B-BF53-4FBE-9BB9-223CB9DBD2B1}"/>
              </a:ext>
            </a:extLst>
          </p:cNvPr>
          <p:cNvSpPr>
            <a:spLocks noGrp="1"/>
          </p:cNvSpPr>
          <p:nvPr>
            <p:ph type="title"/>
          </p:nvPr>
        </p:nvSpPr>
        <p:spPr>
          <a:xfrm>
            <a:off x="588263" y="457200"/>
            <a:ext cx="5331525" cy="492443"/>
          </a:xfrm>
        </p:spPr>
        <p:txBody>
          <a:bodyPr/>
          <a:lstStyle/>
          <a:p>
            <a:r>
              <a:rPr lang="en-US"/>
              <a:t>Click to edit Master title style</a:t>
            </a:r>
          </a:p>
        </p:txBody>
      </p:sp>
      <p:sp>
        <p:nvSpPr>
          <p:cNvPr id="8" name="Text Placeholder 7">
            <a:extLst>
              <a:ext uri="{FF2B5EF4-FFF2-40B4-BE49-F238E27FC236}">
                <a16:creationId xmlns:a16="http://schemas.microsoft.com/office/drawing/2014/main" id="{4BDC1DDA-9694-4E93-8596-79EFD9E93497}"/>
              </a:ext>
            </a:extLst>
          </p:cNvPr>
          <p:cNvSpPr>
            <a:spLocks noGrp="1"/>
          </p:cNvSpPr>
          <p:nvPr>
            <p:ph type="body" sz="quarter" idx="12"/>
          </p:nvPr>
        </p:nvSpPr>
        <p:spPr>
          <a:xfrm>
            <a:off x="584200" y="1435101"/>
            <a:ext cx="5456238" cy="1403461"/>
          </a:xfrm>
        </p:spPr>
        <p:txBody>
          <a:bodyPr/>
          <a:lstStyle>
            <a:lvl1pPr marL="0" indent="0">
              <a:buNone/>
              <a:defRPr sz="20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56686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62868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65876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369377662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08311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srgbClr val="0078D4"/>
                </a:solidFill>
                <a:effectLst/>
                <a:uLnTx/>
                <a:uFillTx/>
                <a:latin typeface="Segoe UI"/>
                <a:ea typeface="+mn-ea"/>
                <a:cs typeface="+mn-cs"/>
              </a:rPr>
              <a:t>demo</a:t>
            </a:r>
            <a:endParaRPr kumimoji="0" lang="en-US" sz="4400" b="1" i="0" u="none" strike="noStrike" kern="1200" cap="none" spc="0" normalizeH="0" baseline="0" noProof="0">
              <a:ln>
                <a:noFill/>
              </a:ln>
              <a:solidFill>
                <a:srgbClr val="0078D4"/>
              </a:solidFill>
              <a:effectLst/>
              <a:uLnTx/>
              <a:uFillTx/>
              <a:latin typeface="Segoe UI"/>
              <a:ea typeface="+mn-ea"/>
              <a:cs typeface="+mn-cs"/>
            </a:endParaRPr>
          </a:p>
        </p:txBody>
      </p:sp>
    </p:spTree>
    <p:extLst>
      <p:ext uri="{BB962C8B-B14F-4D97-AF65-F5344CB8AC3E}">
        <p14:creationId xmlns:p14="http://schemas.microsoft.com/office/powerpoint/2010/main" val="808181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698532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818518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73545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5507738" cy="1574790"/>
          </a:xfrm>
        </p:spPr>
        <p:txBody>
          <a:bodyPr/>
          <a:lstStyle>
            <a:lvl1pPr marL="0" indent="0">
              <a:spcBef>
                <a:spcPts val="600"/>
              </a:spcBef>
              <a:spcAft>
                <a:spcPts val="200"/>
              </a:spcAft>
              <a:buNone/>
              <a:defRPr sz="1600">
                <a:solidFill>
                  <a:schemeClr val="accent2"/>
                </a:solidFill>
                <a:latin typeface="+mj-lt"/>
              </a:defRPr>
            </a:lvl1pPr>
            <a:lvl2pPr marL="0" indent="0">
              <a:spcBef>
                <a:spcPts val="0"/>
              </a:spcBef>
              <a:spcAft>
                <a:spcPts val="200"/>
              </a:spcAft>
              <a:buNone/>
              <a:defRPr sz="14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D604C36-14AF-4407-BF08-14A5F3AF1FA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75304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74790"/>
          </a:xfrm>
        </p:spPr>
        <p:txBody>
          <a:bodyPr/>
          <a:lstStyle>
            <a:lvl1pPr marL="0" indent="0">
              <a:spcBef>
                <a:spcPts val="2400"/>
              </a:spcBef>
              <a:buNone/>
              <a:defRPr sz="1600">
                <a:solidFill>
                  <a:schemeClr val="accent2"/>
                </a:solidFill>
                <a:latin typeface="+mj-lt"/>
              </a:defRPr>
            </a:lvl1pPr>
            <a:lvl2pPr marL="0" indent="0">
              <a:spcBef>
                <a:spcPts val="0"/>
              </a:spcBef>
              <a:spcAft>
                <a:spcPts val="400"/>
              </a:spcAft>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10633930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8185223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21269035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1480166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31039978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540621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9301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1212712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50473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7790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19363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96184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9898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15918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CENTER &amp; SUB">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25002"/>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Subhead</a:t>
            </a:r>
          </a:p>
        </p:txBody>
      </p:sp>
      <p:sp>
        <p:nvSpPr>
          <p:cNvPr id="2" name="Title 1">
            <a:extLst>
              <a:ext uri="{FF2B5EF4-FFF2-40B4-BE49-F238E27FC236}">
                <a16:creationId xmlns:a16="http://schemas.microsoft.com/office/drawing/2014/main" id="{6494ABF0-B9FA-4FA7-958D-233129AA7E6E}"/>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69E1A09B-2402-4A6A-BA5B-5D0C4792DD5A}"/>
              </a:ext>
            </a:extLst>
          </p:cNvPr>
          <p:cNvSpPr>
            <a:spLocks noGrp="1"/>
          </p:cNvSpPr>
          <p:nvPr>
            <p:ph type="body" sz="quarter" idx="13" hasCustomPrompt="1"/>
          </p:nvPr>
        </p:nvSpPr>
        <p:spPr>
          <a:xfrm>
            <a:off x="584200" y="1928944"/>
            <a:ext cx="3365393" cy="1533753"/>
          </a:xfrm>
        </p:spPr>
        <p:txBody>
          <a:bodyPr/>
          <a:lstStyle>
            <a:lvl1pPr algn="ctr">
              <a:spcBef>
                <a:spcPts val="0"/>
              </a:spcBef>
              <a:spcAft>
                <a:spcPts val="1000"/>
              </a:spcAft>
              <a:defRPr sz="1600" cap="all" baseline="0"/>
            </a:lvl1pPr>
            <a:lvl2pPr algn="ctr">
              <a:spcAft>
                <a:spcPts val="1200"/>
              </a:spcAft>
              <a:defRPr sz="1800">
                <a:latin typeface="+mj-lt"/>
              </a:defRPr>
            </a:lvl2pPr>
            <a:lvl3pPr marL="182880">
              <a:spcAft>
                <a:spcPts val="1000"/>
              </a:spcAft>
              <a:defRPr sz="1400" b="1"/>
            </a:lvl3pPr>
            <a:lvl4pPr marL="182880">
              <a:defRPr/>
            </a:lvl4pPr>
            <a:lvl5pPr marL="515938" indent="-171450">
              <a:buFont typeface="Arial" panose="020B0604020202020204" pitchFamily="34" charset="0"/>
              <a:buChar char="•"/>
              <a:tabLst>
                <a:tab pos="168275" algn="l"/>
              </a:tabLst>
              <a:defRPr sz="900"/>
            </a:lvl5pPr>
          </a:lstStyle>
          <a:p>
            <a:pPr lvl="0"/>
            <a:r>
              <a:rPr lang="en-US"/>
              <a:t>Click to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1A74D436-9F2A-44A7-BB23-11173BEE22BE}"/>
              </a:ext>
            </a:extLst>
          </p:cNvPr>
          <p:cNvSpPr>
            <a:spLocks noGrp="1"/>
          </p:cNvSpPr>
          <p:nvPr>
            <p:ph type="body" sz="quarter" idx="14" hasCustomPrompt="1"/>
          </p:nvPr>
        </p:nvSpPr>
        <p:spPr>
          <a:xfrm>
            <a:off x="4413303" y="1928944"/>
            <a:ext cx="3365393" cy="1533753"/>
          </a:xfrm>
        </p:spPr>
        <p:txBody>
          <a:bodyPr/>
          <a:lstStyle>
            <a:lvl1pPr algn="ctr">
              <a:spcBef>
                <a:spcPts val="0"/>
              </a:spcBef>
              <a:spcAft>
                <a:spcPts val="1000"/>
              </a:spcAft>
              <a:defRPr sz="1600" cap="all" baseline="0"/>
            </a:lvl1pPr>
            <a:lvl2pPr algn="ctr">
              <a:spcAft>
                <a:spcPts val="1200"/>
              </a:spcAft>
              <a:defRPr sz="1800">
                <a:latin typeface="+mj-lt"/>
              </a:defRPr>
            </a:lvl2pPr>
            <a:lvl3pPr marL="182880">
              <a:spcAft>
                <a:spcPts val="1000"/>
              </a:spcAft>
              <a:defRPr sz="1400" b="1"/>
            </a:lvl3pPr>
            <a:lvl4pPr marL="182880">
              <a:defRPr/>
            </a:lvl4pPr>
            <a:lvl5pPr marL="460375" indent="-171450">
              <a:buFont typeface="Arial" panose="020B0604020202020204" pitchFamily="34" charset="0"/>
              <a:buChar char="•"/>
              <a:tabLst>
                <a:tab pos="168275" algn="l"/>
              </a:tabLst>
              <a:defRPr sz="900"/>
            </a:lvl5pPr>
          </a:lstStyle>
          <a:p>
            <a:pPr lvl="0"/>
            <a:r>
              <a:rPr lang="en-US"/>
              <a:t>Click to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09CC4EAE-70DE-4B8B-A5CE-52C555C3C360}"/>
              </a:ext>
            </a:extLst>
          </p:cNvPr>
          <p:cNvSpPr>
            <a:spLocks noGrp="1"/>
          </p:cNvSpPr>
          <p:nvPr>
            <p:ph type="body" sz="quarter" idx="15" hasCustomPrompt="1"/>
          </p:nvPr>
        </p:nvSpPr>
        <p:spPr>
          <a:xfrm>
            <a:off x="8115289" y="1928944"/>
            <a:ext cx="3365393" cy="1533753"/>
          </a:xfrm>
        </p:spPr>
        <p:txBody>
          <a:bodyPr/>
          <a:lstStyle>
            <a:lvl1pPr algn="ctr">
              <a:spcBef>
                <a:spcPts val="0"/>
              </a:spcBef>
              <a:spcAft>
                <a:spcPts val="1000"/>
              </a:spcAft>
              <a:defRPr sz="1600" cap="all" baseline="0"/>
            </a:lvl1pPr>
            <a:lvl2pPr algn="ctr">
              <a:spcAft>
                <a:spcPts val="1200"/>
              </a:spcAft>
              <a:defRPr sz="1800">
                <a:latin typeface="+mj-lt"/>
              </a:defRPr>
            </a:lvl2pPr>
            <a:lvl3pPr marL="182880">
              <a:spcAft>
                <a:spcPts val="1000"/>
              </a:spcAft>
              <a:defRPr sz="1400" b="1"/>
            </a:lvl3pPr>
            <a:lvl4pPr marL="182880">
              <a:defRPr/>
            </a:lvl4pPr>
            <a:lvl5pPr marL="515938" indent="-171450">
              <a:buFont typeface="Arial" panose="020B0604020202020204" pitchFamily="34" charset="0"/>
              <a:buChar char="•"/>
              <a:tabLst>
                <a:tab pos="168275" algn="l"/>
              </a:tabLst>
              <a:defRPr sz="900"/>
            </a:lvl5pPr>
          </a:lstStyle>
          <a:p>
            <a:pPr lvl="0"/>
            <a:r>
              <a:rPr lang="en-US"/>
              <a:t>Click to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05678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CB348-8279-41F3-9980-A1172114C4E3}"/>
              </a:ext>
            </a:extLst>
          </p:cNvPr>
          <p:cNvSpPr>
            <a:spLocks noGrp="1"/>
          </p:cNvSpPr>
          <p:nvPr>
            <p:ph type="ctrTitle" hasCustomPrompt="1"/>
          </p:nvPr>
        </p:nvSpPr>
        <p:spPr>
          <a:xfrm>
            <a:off x="4337050" y="2508250"/>
            <a:ext cx="7204550" cy="543600"/>
          </a:xfrm>
          <a:prstGeom prst="rect">
            <a:avLst/>
          </a:prstGeom>
        </p:spPr>
        <p:txBody>
          <a:bodyPr wrap="square" anchor="ctr">
            <a:noAutofit/>
          </a:bodyPr>
          <a:lstStyle>
            <a:lvl1pPr algn="l">
              <a:lnSpc>
                <a:spcPct val="100000"/>
              </a:lnSpc>
              <a:defRPr sz="3200" cap="all" baseline="0"/>
            </a:lvl1pPr>
          </a:lstStyle>
          <a:p>
            <a:r>
              <a:rPr lang="en-GB" noProof="0"/>
              <a:t>ENTER TITLE – JUST ONE LINE</a:t>
            </a:r>
          </a:p>
        </p:txBody>
      </p:sp>
      <p:pic>
        <p:nvPicPr>
          <p:cNvPr id="4" name="Bild 3">
            <a:extLst>
              <a:ext uri="{FF2B5EF4-FFF2-40B4-BE49-F238E27FC236}">
                <a16:creationId xmlns:a16="http://schemas.microsoft.com/office/drawing/2014/main" id="{0C32FF60-6FE8-4461-972D-A358F170825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0000" y="2520000"/>
            <a:ext cx="2286000" cy="542925"/>
          </a:xfrm>
          <a:prstGeom prst="rect">
            <a:avLst/>
          </a:prstGeom>
        </p:spPr>
      </p:pic>
      <p:sp>
        <p:nvSpPr>
          <p:cNvPr id="6" name="Text Placeholder 5">
            <a:extLst>
              <a:ext uri="{FF2B5EF4-FFF2-40B4-BE49-F238E27FC236}">
                <a16:creationId xmlns:a16="http://schemas.microsoft.com/office/drawing/2014/main" id="{FAA584E0-8547-4EBA-93A4-9919707E8DBE}"/>
              </a:ext>
            </a:extLst>
          </p:cNvPr>
          <p:cNvSpPr>
            <a:spLocks noGrp="1"/>
          </p:cNvSpPr>
          <p:nvPr>
            <p:ph type="body" sz="quarter" idx="10" hasCustomPrompt="1"/>
          </p:nvPr>
        </p:nvSpPr>
        <p:spPr>
          <a:xfrm>
            <a:off x="4337050" y="3218400"/>
            <a:ext cx="7204550" cy="1080000"/>
          </a:xfrm>
          <a:prstGeom prst="rect">
            <a:avLst/>
          </a:prstGeom>
        </p:spPr>
        <p:txBody>
          <a:bodyPr/>
          <a:lstStyle>
            <a:lvl1pPr algn="l">
              <a:defRPr sz="2000"/>
            </a:lvl1pPr>
          </a:lstStyle>
          <a:p>
            <a:pPr lvl="0"/>
            <a:r>
              <a:rPr lang="en-GB" noProof="0"/>
              <a:t>Enter subtitle if needed</a:t>
            </a:r>
          </a:p>
        </p:txBody>
      </p:sp>
    </p:spTree>
    <p:extLst>
      <p:ext uri="{BB962C8B-B14F-4D97-AF65-F5344CB8AC3E}">
        <p14:creationId xmlns:p14="http://schemas.microsoft.com/office/powerpoint/2010/main" val="32907795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15:guide id="1" orient="horz" pos="1580">
          <p15:clr>
            <a:srgbClr val="FBAE40"/>
          </p15:clr>
        </p15:guide>
        <p15:guide id="2" pos="2732">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72293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3988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DC5CF0B-5F52-49E1-A15C-4BAF95C225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3547982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90434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365884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3111979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14044236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628545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812124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83779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92206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2839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9432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5294641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36076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0844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691483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0761436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94438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596414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2"/>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4215280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77024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1"/>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9469580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138203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135993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7041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2575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3683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4637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2268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18940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434161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8214056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2393165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81801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2"/>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784974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7726360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909806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2901"/>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1535358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32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897124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1895062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0470023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407101-0565-4059-9F3C-2A3137569E9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4" y="6401594"/>
            <a:ext cx="366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B76384A-BF72-4EC3-9EB1-950545506B9E}" type="slidenum">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8987545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3981238"/>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095685"/>
          </a:xfrm>
        </p:spPr>
        <p:txBody>
          <a:bodyPr/>
          <a:lstStyle>
            <a:lvl1pPr>
              <a:buClr>
                <a:schemeClr val="tx1">
                  <a:lumMod val="50000"/>
                  <a:lumOff val="50000"/>
                </a:schemeClr>
              </a:buClr>
              <a:buSzPct val="100000"/>
              <a:defRPr/>
            </a:lvl1pPr>
            <a:lvl2pPr marL="640080">
              <a:buClr>
                <a:schemeClr val="tx1">
                  <a:lumMod val="50000"/>
                  <a:lumOff val="50000"/>
                </a:schemeClr>
              </a:buClr>
              <a:buSzPct val="100000"/>
              <a:defRPr/>
            </a:lvl2pPr>
            <a:lvl3pPr marL="1097280">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E4A3D60-9462-4E00-8783-8DB549CD4F5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baseline="0" noProof="0">
                <a:ln>
                  <a:noFill/>
                </a:ln>
                <a:solidFill>
                  <a:srgbClr val="FFB900"/>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4262088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4434618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18351225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3972546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179110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60090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96185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53055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panose="020B05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00220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44837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0638908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5822277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1062234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955140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9972063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541685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009930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2"/>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954246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7985852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1"/>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242889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8175875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74273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1027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26344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5428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09521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9596016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353672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69446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29180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247866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459083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13187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2"/>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44231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3059067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2901"/>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3747434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32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53692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1"/>
        </a:solidFill>
        <a:effectLst/>
      </p:bgPr>
    </p:bg>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2C946CA4-1BD3-8B4B-A389-DD7D8870B203}"/>
              </a:ext>
            </a:extLst>
          </p:cNvPr>
          <p:cNvSpPr>
            <a:spLocks noGrp="1"/>
          </p:cNvSpPr>
          <p:nvPr>
            <p:ph type="body" sz="quarter" idx="11" hasCustomPrompt="1"/>
          </p:nvPr>
        </p:nvSpPr>
        <p:spPr>
          <a:xfrm>
            <a:off x="0" y="2740733"/>
            <a:ext cx="12192000" cy="951701"/>
          </a:xfrm>
        </p:spPr>
        <p:txBody>
          <a:bodyPr>
            <a:noAutofit/>
          </a:bodyPr>
          <a:lstStyle>
            <a:lvl1pPr marL="0" indent="0" algn="ctr">
              <a:buNone/>
              <a:defRPr sz="6000" b="1" i="0" spc="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Section title goes here</a:t>
            </a:r>
          </a:p>
        </p:txBody>
      </p:sp>
      <p:sp>
        <p:nvSpPr>
          <p:cNvPr id="4" name="Text Placeholder 3">
            <a:extLst>
              <a:ext uri="{FF2B5EF4-FFF2-40B4-BE49-F238E27FC236}">
                <a16:creationId xmlns:a16="http://schemas.microsoft.com/office/drawing/2014/main" id="{8D24B31F-2B5E-7841-A03C-CBF7A4256763}"/>
              </a:ext>
            </a:extLst>
          </p:cNvPr>
          <p:cNvSpPr>
            <a:spLocks noGrp="1"/>
          </p:cNvSpPr>
          <p:nvPr>
            <p:ph type="body" sz="quarter" idx="12" hasCustomPrompt="1"/>
          </p:nvPr>
        </p:nvSpPr>
        <p:spPr>
          <a:xfrm>
            <a:off x="0" y="3692435"/>
            <a:ext cx="12192000" cy="391886"/>
          </a:xfrm>
        </p:spPr>
        <p:txBody>
          <a:bodyPr>
            <a:noAutofit/>
          </a:bodyPr>
          <a:lstStyle>
            <a:lvl1pPr marL="0" indent="0" algn="ctr">
              <a:buNone/>
              <a:defRPr sz="2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Description goes here</a:t>
            </a:r>
          </a:p>
        </p:txBody>
      </p:sp>
      <p:pic>
        <p:nvPicPr>
          <p:cNvPr id="6" name="Picture 5">
            <a:extLst>
              <a:ext uri="{FF2B5EF4-FFF2-40B4-BE49-F238E27FC236}">
                <a16:creationId xmlns:a16="http://schemas.microsoft.com/office/drawing/2014/main" id="{40875F09-A719-D74A-A509-E85A1D7DB4A4}"/>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874268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758632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confidential</a:t>
            </a:r>
          </a:p>
        </p:txBody>
      </p:sp>
      <p:sp>
        <p:nvSpPr>
          <p:cNvPr id="6" name="Slide Number Placeholder 5"/>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30EA680-D336-4FF7-8B7A-9848BB0A1C32}"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98758763"/>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407101-0565-4059-9F3C-2A3137569E94}"/>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4" y="6401594"/>
            <a:ext cx="366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B76384A-BF72-4EC3-9EB1-950545506B9E}" type="slidenum">
              <a:rPr kumimoji="0" lang="en-IN"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6485635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00575146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1_Title &amp; 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095685"/>
          </a:xfrm>
        </p:spPr>
        <p:txBody>
          <a:bodyPr/>
          <a:lstStyle>
            <a:lvl1pPr>
              <a:buClr>
                <a:schemeClr val="tx1">
                  <a:lumMod val="50000"/>
                  <a:lumOff val="50000"/>
                </a:schemeClr>
              </a:buClr>
              <a:buSzPct val="100000"/>
              <a:defRPr/>
            </a:lvl1pPr>
            <a:lvl2pPr marL="640080">
              <a:buClr>
                <a:schemeClr val="tx1">
                  <a:lumMod val="50000"/>
                  <a:lumOff val="50000"/>
                </a:schemeClr>
              </a:buClr>
              <a:buSzPct val="100000"/>
              <a:defRPr/>
            </a:lvl2pPr>
            <a:lvl3pPr marL="1097280">
              <a:buClr>
                <a:schemeClr val="tx1">
                  <a:lumMod val="50000"/>
                  <a:lumOff val="50000"/>
                </a:schemeClr>
              </a:buClr>
              <a:buSzPct val="100000"/>
              <a:defRPr/>
            </a:lvl3pPr>
            <a:lvl4pPr>
              <a:buClr>
                <a:schemeClr val="tx1">
                  <a:lumMod val="50000"/>
                  <a:lumOff val="50000"/>
                </a:schemeClr>
              </a:buClr>
              <a:buSzPct val="100000"/>
              <a:defRPr/>
            </a:lvl4pPr>
          </a:lstStyle>
          <a:p>
            <a:pPr lvl="0"/>
            <a:r>
              <a:rPr lang="en-US"/>
              <a:t>Click to 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2E4A3D60-9462-4E00-8783-8DB549CD4F54}"/>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baseline="0" noProof="0">
                <a:ln>
                  <a:noFill/>
                </a:ln>
                <a:solidFill>
                  <a:srgbClr val="FFB900"/>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14767920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 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50504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161933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593781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6466517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a:extLst>
              <a:ext uri="{FF2B5EF4-FFF2-40B4-BE49-F238E27FC236}">
                <a16:creationId xmlns:a16="http://schemas.microsoft.com/office/drawing/2014/main" id="{D1AC4001-3066-48F9-A335-88434C8D83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517569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6">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pic>
        <p:nvPicPr>
          <p:cNvPr id="2" name="Picture 1">
            <a:extLst>
              <a:ext uri="{FF2B5EF4-FFF2-40B4-BE49-F238E27FC236}">
                <a16:creationId xmlns:a16="http://schemas.microsoft.com/office/drawing/2014/main" id="{A66193F2-B3BA-49FA-B610-57618AA2240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0609843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232733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Slide 7">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pic>
        <p:nvPicPr>
          <p:cNvPr id="2" name="Picture 1">
            <a:extLst>
              <a:ext uri="{FF2B5EF4-FFF2-40B4-BE49-F238E27FC236}">
                <a16:creationId xmlns:a16="http://schemas.microsoft.com/office/drawing/2014/main" id="{9F0CB72D-BA4C-4FD5-9779-11828745C9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9845423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Slide 8">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pic>
        <p:nvPicPr>
          <p:cNvPr id="2" name="Picture 1">
            <a:extLst>
              <a:ext uri="{FF2B5EF4-FFF2-40B4-BE49-F238E27FC236}">
                <a16:creationId xmlns:a16="http://schemas.microsoft.com/office/drawing/2014/main" id="{50742D2E-C77D-44C6-9E43-76C7AA9B69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7552625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9">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pic>
        <p:nvPicPr>
          <p:cNvPr id="2" name="Picture 1">
            <a:extLst>
              <a:ext uri="{FF2B5EF4-FFF2-40B4-BE49-F238E27FC236}">
                <a16:creationId xmlns:a16="http://schemas.microsoft.com/office/drawing/2014/main" id="{F70532F3-7CCC-4F50-B63C-55369304A2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1730396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Slide 10">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pic>
        <p:nvPicPr>
          <p:cNvPr id="2" name="Picture 1">
            <a:extLst>
              <a:ext uri="{FF2B5EF4-FFF2-40B4-BE49-F238E27FC236}">
                <a16:creationId xmlns:a16="http://schemas.microsoft.com/office/drawing/2014/main" id="{01C8309D-4532-4684-8138-AFA4F6520B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6298277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Slide 11">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pic>
        <p:nvPicPr>
          <p:cNvPr id="2" name="Picture 1">
            <a:extLst>
              <a:ext uri="{FF2B5EF4-FFF2-40B4-BE49-F238E27FC236}">
                <a16:creationId xmlns:a16="http://schemas.microsoft.com/office/drawing/2014/main" id="{A48FF9D7-9BFF-4B16-ACB1-84712E613CB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1714660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Slide 12">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pic>
        <p:nvPicPr>
          <p:cNvPr id="2" name="Picture 1">
            <a:extLst>
              <a:ext uri="{FF2B5EF4-FFF2-40B4-BE49-F238E27FC236}">
                <a16:creationId xmlns:a16="http://schemas.microsoft.com/office/drawing/2014/main" id="{D6096906-FD5E-442E-85D3-F8B72D55B11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902243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chemeClr val="tx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35790282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ext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chemeClr val="tx1"/>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1"/>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solidFill>
                  <a:schemeClr val="tx1"/>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829452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1_Text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934934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ext option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1"/>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1"/>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1"/>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4818626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7444625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ext option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59183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ext option 3">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tx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tx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tx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503555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ext option 4">
    <p:bg>
      <p:bgRef idx="1001">
        <a:schemeClr val="bg1"/>
      </p:bgRef>
    </p:bg>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11259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tx1"/>
                </a:solidFill>
              </a:defRPr>
            </a:lvl1pPr>
          </a:lstStyle>
          <a:p>
            <a:r>
              <a:rPr lang="en-US"/>
              <a:t>Title</a:t>
            </a:r>
          </a:p>
        </p:txBody>
      </p:sp>
    </p:spTree>
    <p:extLst>
      <p:ext uri="{BB962C8B-B14F-4D97-AF65-F5344CB8AC3E}">
        <p14:creationId xmlns:p14="http://schemas.microsoft.com/office/powerpoint/2010/main" val="11158759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1">
    <p:bg>
      <p:bgRef idx="1001">
        <a:schemeClr val="bg1"/>
      </p:bgRef>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986240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8693584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125134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Photo layout 1">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498799"/>
          </a:xfrm>
          <a:prstGeom prst="rect">
            <a:avLst/>
          </a:prstGeom>
        </p:spPr>
        <p:txBody>
          <a:bodyPr lIns="0" tIns="0" rIns="0" bIns="0"/>
          <a:lstStyle>
            <a:lvl1pPr marL="0" indent="0">
              <a:lnSpc>
                <a:spcPts val="1765"/>
              </a:lnSpc>
              <a:spcBef>
                <a:spcPts val="1176"/>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tx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9000"/>
            <a:ext cx="4822952" cy="498799"/>
          </a:xfrm>
          <a:prstGeom prst="rect">
            <a:avLst/>
          </a:prstGeom>
        </p:spPr>
        <p:txBody>
          <a:bodyPr lIns="0" tIns="0" rIns="0" bIns="0"/>
          <a:lstStyle>
            <a:lvl1pPr marL="0" indent="0">
              <a:lnSpc>
                <a:spcPts val="1765"/>
              </a:lnSpc>
              <a:spcBef>
                <a:spcPts val="1176"/>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51836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Photo layout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tx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tx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tx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5583921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evice layout 1">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solidFill>
                  <a:schemeClr val="tx1"/>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685600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8168084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evice layout 2">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solidFill>
                  <a:schemeClr val="tx1"/>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89035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ice layout 3">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chemeClr val="tx1"/>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1086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hart layout">
    <p:bg>
      <p:bgRef idx="1001">
        <a:schemeClr val="bg1"/>
      </p:bgRef>
    </p:bg>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chemeClr val="tx1"/>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chemeClr val="tx1"/>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chemeClr val="tx1"/>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459083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abl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6635"/>
            <a:ext cx="11306469" cy="543185"/>
          </a:xfrm>
          <a:prstGeom prst="rect">
            <a:avLst/>
          </a:prstGeom>
        </p:spPr>
        <p:txBody>
          <a:bodyPr anchor="ctr" anchorCtr="0"/>
          <a:lstStyle>
            <a:lvl1pPr algn="ctr">
              <a:defRPr>
                <a:solidFill>
                  <a:schemeClr val="tx1"/>
                </a:soli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40117008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382870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389471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6387825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560468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94205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9409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2911601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8024568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8627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09616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56171732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520464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24140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388740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161348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845653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231670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947885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134594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98707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097978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5665109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7120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64050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331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501960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63633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74259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56058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1466346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6581778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280042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55206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1347823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2900"/>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871476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32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888181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33168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7091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42336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32960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2945017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1101152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bar and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83B4A93-B3F8-4CA9-AF29-546EE85060CC}"/>
              </a:ext>
            </a:extLst>
          </p:cNvPr>
          <p:cNvSpPr/>
          <p:nvPr userDrawn="1"/>
        </p:nvSpPr>
        <p:spPr bwMode="auto">
          <a:xfrm>
            <a:off x="0" y="1"/>
            <a:ext cx="12192000" cy="108584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691" tIns="99753" rIns="124691" bIns="99753" numCol="1" spcCol="0" rtlCol="0" fromWordArt="0" anchor="t" anchorCtr="0" forceAA="0" compatLnSpc="1">
            <a:prstTxWarp prst="textNoShape">
              <a:avLst/>
            </a:prstTxWarp>
            <a:noAutofit/>
          </a:bodyPr>
          <a:lstStyle/>
          <a:p>
            <a:pPr marL="0" marR="0" lvl="0" indent="0" algn="ctr" defTabSz="635759" rtl="0" eaLnBrk="1" fontAlgn="base" latinLnBrk="0" hangingPunct="1">
              <a:lnSpc>
                <a:spcPct val="90000"/>
              </a:lnSpc>
              <a:spcBef>
                <a:spcPct val="0"/>
              </a:spcBef>
              <a:spcAft>
                <a:spcPct val="0"/>
              </a:spcAft>
              <a:buClrTx/>
              <a:buSzTx/>
              <a:buFontTx/>
              <a:buNone/>
              <a:tabLst/>
              <a:defRPr/>
            </a:pPr>
            <a:endParaRPr kumimoji="0" lang="en-US" sz="1636"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DA0D1FB1-17B4-44CA-85CB-40CFA4EF840A}"/>
              </a:ext>
            </a:extLst>
          </p:cNvPr>
          <p:cNvSpPr>
            <a:spLocks noGrp="1"/>
          </p:cNvSpPr>
          <p:nvPr>
            <p:ph type="body" sz="quarter" idx="10"/>
          </p:nvPr>
        </p:nvSpPr>
        <p:spPr>
          <a:xfrm>
            <a:off x="588262" y="1269919"/>
            <a:ext cx="11146537" cy="276999"/>
          </a:xfrm>
        </p:spPr>
        <p:txBody>
          <a:bodyPr wrap="square" tIns="0" rIns="0" bIns="0">
            <a:spAutoFit/>
          </a:bodyPr>
          <a:lstStyle>
            <a:lvl1pPr>
              <a:defRPr sz="1800" spc="-20" baseline="0">
                <a:solidFill>
                  <a:schemeClr val="tx2"/>
                </a:solidFill>
              </a:defRPr>
            </a:lvl1pPr>
          </a:lstStyle>
          <a:p>
            <a:pPr lvl="0"/>
            <a:r>
              <a:rPr lang="en-US"/>
              <a:t>Click to edit Master text styles</a:t>
            </a:r>
          </a:p>
        </p:txBody>
      </p:sp>
      <p:sp>
        <p:nvSpPr>
          <p:cNvPr id="5" name="Title 4">
            <a:extLst>
              <a:ext uri="{FF2B5EF4-FFF2-40B4-BE49-F238E27FC236}">
                <a16:creationId xmlns:a16="http://schemas.microsoft.com/office/drawing/2014/main" id="{59DA6B5F-E63C-499C-87D2-E21593B5F64B}"/>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1101591080"/>
      </p:ext>
    </p:extLst>
  </p:cSld>
  <p:clrMapOvr>
    <a:masterClrMapping/>
  </p:clrMapOvr>
  <p:transition>
    <p:fade/>
  </p:transition>
  <p:extLst>
    <p:ext uri="{DCECCB84-F9BA-43D5-87BE-67443E8EF086}">
      <p15:sldGuideLst xmlns:p15="http://schemas.microsoft.com/office/powerpoint/2012/main">
        <p15:guide id="1" pos="288">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89E8D-0268-45B8-B4FF-E774217F704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2776876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Center title &amp; subtitl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9020887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603" indent="0">
              <a:buNone/>
              <a:defRPr/>
            </a:lvl2pPr>
            <a:lvl3pPr marL="457205" indent="0">
              <a:buNone/>
              <a:defRPr/>
            </a:lvl3pPr>
            <a:lvl4pPr marL="685808" indent="0">
              <a:buNone/>
              <a:defRPr/>
            </a:lvl4pPr>
            <a:lvl5pPr marL="914411"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432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23636" y="0"/>
            <a:ext cx="5568363"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F561637B-BF53-4FBE-9BB9-223CB9DBD2B1}"/>
              </a:ext>
            </a:extLst>
          </p:cNvPr>
          <p:cNvSpPr>
            <a:spLocks noGrp="1"/>
          </p:cNvSpPr>
          <p:nvPr>
            <p:ph type="title"/>
          </p:nvPr>
        </p:nvSpPr>
        <p:spPr>
          <a:xfrm>
            <a:off x="588263" y="457200"/>
            <a:ext cx="5331525" cy="492443"/>
          </a:xfrm>
        </p:spPr>
        <p:txBody>
          <a:bodyPr/>
          <a:lstStyle/>
          <a:p>
            <a:r>
              <a:rPr lang="en-US"/>
              <a:t>Click to edit Master title style</a:t>
            </a:r>
          </a:p>
        </p:txBody>
      </p:sp>
      <p:sp>
        <p:nvSpPr>
          <p:cNvPr id="6" name="Text Placeholder 7">
            <a:extLst>
              <a:ext uri="{FF2B5EF4-FFF2-40B4-BE49-F238E27FC236}">
                <a16:creationId xmlns:a16="http://schemas.microsoft.com/office/drawing/2014/main" id="{DD9BE7EA-47F5-415A-B642-1E78DCE0E35E}"/>
              </a:ext>
            </a:extLst>
          </p:cNvPr>
          <p:cNvSpPr>
            <a:spLocks noGrp="1"/>
          </p:cNvSpPr>
          <p:nvPr>
            <p:ph type="body" sz="quarter" idx="13"/>
          </p:nvPr>
        </p:nvSpPr>
        <p:spPr>
          <a:xfrm>
            <a:off x="584200" y="1435100"/>
            <a:ext cx="4749800" cy="584775"/>
          </a:xfrm>
        </p:spPr>
        <p:txBody>
          <a:bodyPr/>
          <a:lstStyle>
            <a:lvl1pPr marL="0" indent="0">
              <a:buNone/>
              <a:defRPr sz="2000">
                <a:solidFill>
                  <a:schemeClr val="accent2"/>
                </a:solidFill>
              </a:defRPr>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endParaRPr lang="en-US"/>
          </a:p>
        </p:txBody>
      </p:sp>
    </p:spTree>
    <p:extLst>
      <p:ext uri="{BB962C8B-B14F-4D97-AF65-F5344CB8AC3E}">
        <p14:creationId xmlns:p14="http://schemas.microsoft.com/office/powerpoint/2010/main" val="5150951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6623636" y="0"/>
            <a:ext cx="5568363"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F561637B-BF53-4FBE-9BB9-223CB9DBD2B1}"/>
              </a:ext>
            </a:extLst>
          </p:cNvPr>
          <p:cNvSpPr>
            <a:spLocks noGrp="1"/>
          </p:cNvSpPr>
          <p:nvPr>
            <p:ph type="title"/>
          </p:nvPr>
        </p:nvSpPr>
        <p:spPr>
          <a:xfrm>
            <a:off x="588263" y="457200"/>
            <a:ext cx="5331525" cy="492443"/>
          </a:xfrm>
        </p:spPr>
        <p:txBody>
          <a:bodyPr/>
          <a:lstStyle/>
          <a:p>
            <a:r>
              <a:rPr lang="en-US"/>
              <a:t>Click to edit Master title style</a:t>
            </a:r>
          </a:p>
        </p:txBody>
      </p:sp>
      <p:sp>
        <p:nvSpPr>
          <p:cNvPr id="8" name="Text Placeholder 7">
            <a:extLst>
              <a:ext uri="{FF2B5EF4-FFF2-40B4-BE49-F238E27FC236}">
                <a16:creationId xmlns:a16="http://schemas.microsoft.com/office/drawing/2014/main" id="{4BDC1DDA-9694-4E93-8596-79EFD9E93497}"/>
              </a:ext>
            </a:extLst>
          </p:cNvPr>
          <p:cNvSpPr>
            <a:spLocks noGrp="1"/>
          </p:cNvSpPr>
          <p:nvPr>
            <p:ph type="body" sz="quarter" idx="12"/>
          </p:nvPr>
        </p:nvSpPr>
        <p:spPr>
          <a:xfrm>
            <a:off x="584200" y="1435101"/>
            <a:ext cx="5456238" cy="1403461"/>
          </a:xfrm>
        </p:spPr>
        <p:txBody>
          <a:bodyPr/>
          <a:lstStyle>
            <a:lvl1pPr marL="0" indent="0">
              <a:buNone/>
              <a:defRPr sz="20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041452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80988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90732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177426244"/>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11461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97200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a:ln>
                  <a:noFill/>
                </a:ln>
                <a:solidFill>
                  <a:srgbClr val="0078D4"/>
                </a:solidFill>
                <a:effectLst/>
                <a:uLnTx/>
                <a:uFillTx/>
                <a:latin typeface="Segoe UI"/>
                <a:ea typeface="+mn-ea"/>
                <a:cs typeface="+mn-cs"/>
              </a:rPr>
              <a:t>demo</a:t>
            </a:r>
            <a:endParaRPr kumimoji="0" lang="en-US" sz="4400" b="1" i="0" u="none" strike="noStrike" kern="1200" cap="none" spc="0" normalizeH="0" baseline="0" noProof="0">
              <a:ln>
                <a:noFill/>
              </a:ln>
              <a:solidFill>
                <a:srgbClr val="0078D4"/>
              </a:solidFill>
              <a:effectLst/>
              <a:uLnTx/>
              <a:uFillTx/>
              <a:latin typeface="Segoe UI"/>
              <a:ea typeface="+mn-ea"/>
              <a:cs typeface="+mn-cs"/>
            </a:endParaRPr>
          </a:p>
        </p:txBody>
      </p:sp>
    </p:spTree>
    <p:extLst>
      <p:ext uri="{BB962C8B-B14F-4D97-AF65-F5344CB8AC3E}">
        <p14:creationId xmlns:p14="http://schemas.microsoft.com/office/powerpoint/2010/main" val="2302712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7309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4220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5507738" cy="1574790"/>
          </a:xfrm>
        </p:spPr>
        <p:txBody>
          <a:bodyPr/>
          <a:lstStyle>
            <a:lvl1pPr marL="0" indent="0">
              <a:spcBef>
                <a:spcPts val="600"/>
              </a:spcBef>
              <a:spcAft>
                <a:spcPts val="200"/>
              </a:spcAft>
              <a:buNone/>
              <a:defRPr sz="1600">
                <a:solidFill>
                  <a:schemeClr val="accent2"/>
                </a:solidFill>
                <a:latin typeface="+mj-lt"/>
              </a:defRPr>
            </a:lvl1pPr>
            <a:lvl2pPr marL="0" indent="0">
              <a:spcBef>
                <a:spcPts val="0"/>
              </a:spcBef>
              <a:spcAft>
                <a:spcPts val="200"/>
              </a:spcAft>
              <a:buNone/>
              <a:defRPr sz="14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D604C36-14AF-4407-BF08-14A5F3AF1FA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07370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74790"/>
          </a:xfrm>
        </p:spPr>
        <p:txBody>
          <a:bodyPr/>
          <a:lstStyle>
            <a:lvl1pPr marL="0" indent="0">
              <a:spcBef>
                <a:spcPts val="2400"/>
              </a:spcBef>
              <a:buNone/>
              <a:defRPr sz="1600">
                <a:solidFill>
                  <a:schemeClr val="accent2"/>
                </a:solidFill>
                <a:latin typeface="+mj-lt"/>
              </a:defRPr>
            </a:lvl1pPr>
            <a:lvl2pPr marL="0" indent="0">
              <a:spcBef>
                <a:spcPts val="0"/>
              </a:spcBef>
              <a:spcAft>
                <a:spcPts val="400"/>
              </a:spcAft>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33343068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2286482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35108822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2162732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176406486"/>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9"/>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3"/>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5150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237089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31238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57400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3424485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70329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38033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69858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05300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9842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2_CENTER &amp; SUB">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25002"/>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Subhead</a:t>
            </a:r>
          </a:p>
        </p:txBody>
      </p:sp>
      <p:sp>
        <p:nvSpPr>
          <p:cNvPr id="2" name="Title 1">
            <a:extLst>
              <a:ext uri="{FF2B5EF4-FFF2-40B4-BE49-F238E27FC236}">
                <a16:creationId xmlns:a16="http://schemas.microsoft.com/office/drawing/2014/main" id="{6494ABF0-B9FA-4FA7-958D-233129AA7E6E}"/>
              </a:ext>
            </a:extLst>
          </p:cNvPr>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69E1A09B-2402-4A6A-BA5B-5D0C4792DD5A}"/>
              </a:ext>
            </a:extLst>
          </p:cNvPr>
          <p:cNvSpPr>
            <a:spLocks noGrp="1"/>
          </p:cNvSpPr>
          <p:nvPr>
            <p:ph type="body" sz="quarter" idx="13" hasCustomPrompt="1"/>
          </p:nvPr>
        </p:nvSpPr>
        <p:spPr>
          <a:xfrm>
            <a:off x="584200" y="1928944"/>
            <a:ext cx="3365393" cy="1533753"/>
          </a:xfrm>
        </p:spPr>
        <p:txBody>
          <a:bodyPr/>
          <a:lstStyle>
            <a:lvl1pPr algn="ctr">
              <a:spcBef>
                <a:spcPts val="0"/>
              </a:spcBef>
              <a:spcAft>
                <a:spcPts val="1000"/>
              </a:spcAft>
              <a:defRPr sz="1600" cap="all" baseline="0"/>
            </a:lvl1pPr>
            <a:lvl2pPr algn="ctr">
              <a:spcAft>
                <a:spcPts val="1200"/>
              </a:spcAft>
              <a:defRPr sz="1800">
                <a:latin typeface="+mj-lt"/>
              </a:defRPr>
            </a:lvl2pPr>
            <a:lvl3pPr marL="182880">
              <a:spcAft>
                <a:spcPts val="1000"/>
              </a:spcAft>
              <a:defRPr sz="1400" b="1"/>
            </a:lvl3pPr>
            <a:lvl4pPr marL="182880">
              <a:defRPr/>
            </a:lvl4pPr>
            <a:lvl5pPr marL="515938" indent="-171450">
              <a:buFont typeface="Arial" panose="020B0604020202020204" pitchFamily="34" charset="0"/>
              <a:buChar char="•"/>
              <a:tabLst>
                <a:tab pos="168275" algn="l"/>
              </a:tabLst>
              <a:defRPr sz="900"/>
            </a:lvl5pPr>
          </a:lstStyle>
          <a:p>
            <a:pPr lvl="0"/>
            <a:r>
              <a:rPr lang="en-US"/>
              <a:t>Click to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4">
            <a:extLst>
              <a:ext uri="{FF2B5EF4-FFF2-40B4-BE49-F238E27FC236}">
                <a16:creationId xmlns:a16="http://schemas.microsoft.com/office/drawing/2014/main" id="{1A74D436-9F2A-44A7-BB23-11173BEE22BE}"/>
              </a:ext>
            </a:extLst>
          </p:cNvPr>
          <p:cNvSpPr>
            <a:spLocks noGrp="1"/>
          </p:cNvSpPr>
          <p:nvPr>
            <p:ph type="body" sz="quarter" idx="14" hasCustomPrompt="1"/>
          </p:nvPr>
        </p:nvSpPr>
        <p:spPr>
          <a:xfrm>
            <a:off x="4413303" y="1928944"/>
            <a:ext cx="3365393" cy="1533753"/>
          </a:xfrm>
        </p:spPr>
        <p:txBody>
          <a:bodyPr/>
          <a:lstStyle>
            <a:lvl1pPr algn="ctr">
              <a:spcBef>
                <a:spcPts val="0"/>
              </a:spcBef>
              <a:spcAft>
                <a:spcPts val="1000"/>
              </a:spcAft>
              <a:defRPr sz="1600" cap="all" baseline="0"/>
            </a:lvl1pPr>
            <a:lvl2pPr algn="ctr">
              <a:spcAft>
                <a:spcPts val="1200"/>
              </a:spcAft>
              <a:defRPr sz="1800">
                <a:latin typeface="+mj-lt"/>
              </a:defRPr>
            </a:lvl2pPr>
            <a:lvl3pPr marL="182880">
              <a:spcAft>
                <a:spcPts val="1000"/>
              </a:spcAft>
              <a:defRPr sz="1400" b="1"/>
            </a:lvl3pPr>
            <a:lvl4pPr marL="182880">
              <a:defRPr/>
            </a:lvl4pPr>
            <a:lvl5pPr marL="460375" indent="-171450">
              <a:buFont typeface="Arial" panose="020B0604020202020204" pitchFamily="34" charset="0"/>
              <a:buChar char="•"/>
              <a:tabLst>
                <a:tab pos="168275" algn="l"/>
              </a:tabLst>
              <a:defRPr sz="900"/>
            </a:lvl5pPr>
          </a:lstStyle>
          <a:p>
            <a:pPr lvl="0"/>
            <a:r>
              <a:rPr lang="en-US"/>
              <a:t>Click to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09CC4EAE-70DE-4B8B-A5CE-52C555C3C360}"/>
              </a:ext>
            </a:extLst>
          </p:cNvPr>
          <p:cNvSpPr>
            <a:spLocks noGrp="1"/>
          </p:cNvSpPr>
          <p:nvPr>
            <p:ph type="body" sz="quarter" idx="15" hasCustomPrompt="1"/>
          </p:nvPr>
        </p:nvSpPr>
        <p:spPr>
          <a:xfrm>
            <a:off x="8115289" y="1928944"/>
            <a:ext cx="3365393" cy="1533753"/>
          </a:xfrm>
        </p:spPr>
        <p:txBody>
          <a:bodyPr/>
          <a:lstStyle>
            <a:lvl1pPr algn="ctr">
              <a:spcBef>
                <a:spcPts val="0"/>
              </a:spcBef>
              <a:spcAft>
                <a:spcPts val="1000"/>
              </a:spcAft>
              <a:defRPr sz="1600" cap="all" baseline="0"/>
            </a:lvl1pPr>
            <a:lvl2pPr algn="ctr">
              <a:spcAft>
                <a:spcPts val="1200"/>
              </a:spcAft>
              <a:defRPr sz="1800">
                <a:latin typeface="+mj-lt"/>
              </a:defRPr>
            </a:lvl2pPr>
            <a:lvl3pPr marL="182880">
              <a:spcAft>
                <a:spcPts val="1000"/>
              </a:spcAft>
              <a:defRPr sz="1400" b="1"/>
            </a:lvl3pPr>
            <a:lvl4pPr marL="182880">
              <a:defRPr/>
            </a:lvl4pPr>
            <a:lvl5pPr marL="515938" indent="-171450">
              <a:buFont typeface="Arial" panose="020B0604020202020204" pitchFamily="34" charset="0"/>
              <a:buChar char="•"/>
              <a:tabLst>
                <a:tab pos="168275" algn="l"/>
              </a:tabLst>
              <a:defRPr sz="900"/>
            </a:lvl5pPr>
          </a:lstStyle>
          <a:p>
            <a:pPr lvl="0"/>
            <a:r>
              <a:rPr lang="en-US"/>
              <a:t>Click to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89308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CB348-8279-41F3-9980-A1172114C4E3}"/>
              </a:ext>
            </a:extLst>
          </p:cNvPr>
          <p:cNvSpPr>
            <a:spLocks noGrp="1"/>
          </p:cNvSpPr>
          <p:nvPr>
            <p:ph type="ctrTitle" hasCustomPrompt="1"/>
          </p:nvPr>
        </p:nvSpPr>
        <p:spPr>
          <a:xfrm>
            <a:off x="4337050" y="2508250"/>
            <a:ext cx="7204550" cy="543600"/>
          </a:xfrm>
          <a:prstGeom prst="rect">
            <a:avLst/>
          </a:prstGeom>
        </p:spPr>
        <p:txBody>
          <a:bodyPr wrap="square" anchor="ctr">
            <a:noAutofit/>
          </a:bodyPr>
          <a:lstStyle>
            <a:lvl1pPr algn="l">
              <a:lnSpc>
                <a:spcPct val="100000"/>
              </a:lnSpc>
              <a:defRPr sz="3200" cap="all" baseline="0"/>
            </a:lvl1pPr>
          </a:lstStyle>
          <a:p>
            <a:r>
              <a:rPr lang="en-GB" noProof="0"/>
              <a:t>ENTER TITLE – JUST ONE LINE</a:t>
            </a:r>
          </a:p>
        </p:txBody>
      </p:sp>
      <p:pic>
        <p:nvPicPr>
          <p:cNvPr id="4" name="Bild 3">
            <a:extLst>
              <a:ext uri="{FF2B5EF4-FFF2-40B4-BE49-F238E27FC236}">
                <a16:creationId xmlns:a16="http://schemas.microsoft.com/office/drawing/2014/main" id="{0C32FF60-6FE8-4461-972D-A358F170825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40000" y="2520000"/>
            <a:ext cx="2286000" cy="542925"/>
          </a:xfrm>
          <a:prstGeom prst="rect">
            <a:avLst/>
          </a:prstGeom>
        </p:spPr>
      </p:pic>
      <p:sp>
        <p:nvSpPr>
          <p:cNvPr id="6" name="Text Placeholder 5">
            <a:extLst>
              <a:ext uri="{FF2B5EF4-FFF2-40B4-BE49-F238E27FC236}">
                <a16:creationId xmlns:a16="http://schemas.microsoft.com/office/drawing/2014/main" id="{FAA584E0-8547-4EBA-93A4-9919707E8DBE}"/>
              </a:ext>
            </a:extLst>
          </p:cNvPr>
          <p:cNvSpPr>
            <a:spLocks noGrp="1"/>
          </p:cNvSpPr>
          <p:nvPr>
            <p:ph type="body" sz="quarter" idx="10" hasCustomPrompt="1"/>
          </p:nvPr>
        </p:nvSpPr>
        <p:spPr>
          <a:xfrm>
            <a:off x="4337050" y="3218400"/>
            <a:ext cx="7204550" cy="1080000"/>
          </a:xfrm>
          <a:prstGeom prst="rect">
            <a:avLst/>
          </a:prstGeom>
        </p:spPr>
        <p:txBody>
          <a:bodyPr/>
          <a:lstStyle>
            <a:lvl1pPr algn="l">
              <a:defRPr sz="2000"/>
            </a:lvl1pPr>
          </a:lstStyle>
          <a:p>
            <a:pPr lvl="0"/>
            <a:r>
              <a:rPr lang="en-GB" noProof="0"/>
              <a:t>Enter subtitle if needed</a:t>
            </a:r>
          </a:p>
        </p:txBody>
      </p:sp>
    </p:spTree>
    <p:extLst>
      <p:ext uri="{BB962C8B-B14F-4D97-AF65-F5344CB8AC3E}">
        <p14:creationId xmlns:p14="http://schemas.microsoft.com/office/powerpoint/2010/main" val="26509912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15:guide id="1" orient="horz" pos="1580">
          <p15:clr>
            <a:srgbClr val="FBAE40"/>
          </p15:clr>
        </p15:guide>
        <p15:guide id="2" pos="273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748984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54562" y="3035808"/>
            <a:ext cx="572293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4886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600">
          <p15:clr>
            <a:srgbClr val="5ACBF0"/>
          </p15:clr>
        </p15:guide>
        <p15:guide id="3" orient="horz" pos="1910">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BDC5CF0B-5F52-49E1-A15C-4BAF95C2258A}"/>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 y="0"/>
            <a:ext cx="12192000" cy="6858000"/>
          </a:xfrm>
          <a:prstGeom prst="rect">
            <a:avLst/>
          </a:prstGeom>
        </p:spPr>
      </p:pic>
    </p:spTree>
    <p:extLst>
      <p:ext uri="{BB962C8B-B14F-4D97-AF65-F5344CB8AC3E}">
        <p14:creationId xmlns:p14="http://schemas.microsoft.com/office/powerpoint/2010/main" val="1250233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6152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3"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71"/>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64282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6"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1"/>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688288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6"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2"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7" y="4342826"/>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1"/>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6299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2"/>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6"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2"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7" y="4342826"/>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1"/>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3318566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90"/>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136"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11" indent="0">
              <a:buNone/>
              <a:defRPr sz="1765"/>
            </a:lvl2pPr>
            <a:lvl3pPr marL="448021" indent="0">
              <a:buNone/>
              <a:defRPr sz="1765"/>
            </a:lvl3pPr>
            <a:lvl4pPr marL="672032" indent="0">
              <a:buNone/>
              <a:defRPr sz="1765"/>
            </a:lvl4pPr>
            <a:lvl5pPr marL="896042"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80" y="6430971"/>
            <a:ext cx="11326085" cy="94962"/>
            <a:chOff x="445128" y="6559056"/>
            <a:chExt cx="11553197" cy="96854"/>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79453" cy="9685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59048888"/>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016" rtl="0" eaLnBrk="1" fontAlgn="auto" latinLnBrk="0" hangingPunct="1">
              <a:lnSpc>
                <a:spcPct val="100000"/>
              </a:lnSpc>
              <a:spcBef>
                <a:spcPts val="0"/>
              </a:spcBef>
              <a:spcAft>
                <a:spcPts val="137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0"/>
              </a:spcAft>
              <a:buNone/>
              <a:defRPr sz="1765">
                <a:solidFill>
                  <a:srgbClr val="000000"/>
                </a:solidFill>
              </a:defRPr>
            </a:lvl2pPr>
            <a:lvl3pPr marL="0"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002839406"/>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13" indent="-280013">
              <a:lnSpc>
                <a:spcPct val="100000"/>
              </a:lnSpc>
              <a:spcBef>
                <a:spcPts val="0"/>
              </a:spcBef>
              <a:spcAft>
                <a:spcPts val="1370"/>
              </a:spcAft>
              <a:buFont typeface="Arial" panose="020B0604020202020204" pitchFamily="34" charset="0"/>
              <a:buChar char="•"/>
              <a:defRPr sz="1765" b="0" i="0">
                <a:solidFill>
                  <a:srgbClr val="000000"/>
                </a:solidFill>
                <a:latin typeface="+mj-lt"/>
              </a:defRPr>
            </a:lvl1pPr>
            <a:lvl2pPr marL="504023" indent="-280013">
              <a:lnSpc>
                <a:spcPct val="100000"/>
              </a:lnSpc>
              <a:spcBef>
                <a:spcPts val="0"/>
              </a:spcBef>
              <a:spcAft>
                <a:spcPts val="1370"/>
              </a:spcAft>
              <a:buFont typeface="Arial" panose="020B0604020202020204" pitchFamily="34" charset="0"/>
              <a:buChar char="•"/>
              <a:defRPr sz="1765">
                <a:solidFill>
                  <a:srgbClr val="000000"/>
                </a:solidFill>
              </a:defRPr>
            </a:lvl2pPr>
            <a:lvl3pPr marL="728034" indent="-280013">
              <a:lnSpc>
                <a:spcPct val="100000"/>
              </a:lnSpc>
              <a:spcBef>
                <a:spcPts val="0"/>
              </a:spcBef>
              <a:spcAft>
                <a:spcPts val="1370"/>
              </a:spcAft>
              <a:buFont typeface="Arial" panose="020B0604020202020204" pitchFamily="34" charset="0"/>
              <a:buChar char="•"/>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81277446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01896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316920439"/>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2"/>
            <a:ext cx="11339774" cy="814777"/>
          </a:xfrm>
        </p:spPr>
        <p:txBody>
          <a:bodyPr wrap="square" lIns="0" tIns="0" rIns="0" bIns="0">
            <a:spAutoFit/>
          </a:bodyPr>
          <a:lstStyle>
            <a:lvl1pPr marL="0" indent="0">
              <a:lnSpc>
                <a:spcPct val="100000"/>
              </a:lnSpc>
              <a:spcBef>
                <a:spcPts val="0"/>
              </a:spcBef>
              <a:spcAft>
                <a:spcPts val="1370"/>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90"/>
            <a:ext cx="3630521" cy="2602491"/>
          </a:xfrm>
        </p:spPr>
        <p:txBody>
          <a:bodyPr lIns="0" tIns="0" rIns="0" bIns="0">
            <a:noAutofit/>
          </a:bodyPr>
          <a:lstStyle>
            <a:lvl1pPr marL="0" indent="0">
              <a:lnSpc>
                <a:spcPct val="100000"/>
              </a:lnSpc>
              <a:spcBef>
                <a:spcPts val="0"/>
              </a:spcBef>
              <a:spcAft>
                <a:spcPts val="882"/>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882"/>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882"/>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3293"/>
            <a:ext cx="3630521" cy="2649187"/>
          </a:xfrm>
        </p:spPr>
        <p:txBody>
          <a:bodyPr lIns="0" tIns="0" rIns="0" bIns="0"/>
          <a:lstStyle>
            <a:lvl1pPr marL="0" indent="0">
              <a:lnSpc>
                <a:spcPct val="100000"/>
              </a:lnSpc>
              <a:spcBef>
                <a:spcPts val="0"/>
              </a:spcBef>
              <a:spcAft>
                <a:spcPts val="882"/>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882"/>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80" y="6430971"/>
            <a:ext cx="11326085" cy="94962"/>
            <a:chOff x="445128" y="6559056"/>
            <a:chExt cx="11553197" cy="96854"/>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377357219"/>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6"/>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0842"/>
            <a:ext cx="3630521"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13" lvl="1" indent="-280013">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5" y="2310843"/>
            <a:ext cx="3630521" cy="2655983"/>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marL="280013" lvl="1" indent="-280013">
              <a:buFont typeface="Arial" panose="020B0604020202020204" pitchFamily="34" charset="0"/>
              <a:buChar char="•"/>
            </a:pPr>
            <a:r>
              <a:rPr lang="en-US"/>
              <a:t>Body copy Segoe Regular 14</a:t>
            </a:r>
          </a:p>
          <a:p>
            <a:pPr marL="280013" lvl="1" indent="-280013">
              <a:buFont typeface="Arial" panose="020B0604020202020204" pitchFamily="34" charset="0"/>
              <a:buChar char="•"/>
            </a:pPr>
            <a:r>
              <a:rPr lang="en-US"/>
              <a:t>Lorem ipsum dolor sit </a:t>
            </a:r>
            <a:r>
              <a:rPr lang="en-US" err="1"/>
              <a:t>amet</a:t>
            </a:r>
            <a:r>
              <a:rPr lang="en-US"/>
              <a:t>, </a:t>
            </a:r>
            <a:r>
              <a:rPr lang="en-US" err="1"/>
              <a:t>consectetur</a:t>
            </a:r>
            <a:endParaRPr lang="en-US"/>
          </a:p>
          <a:p>
            <a:pPr marL="280013" lvl="1" indent="-280013">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13" lvl="1" indent="-280013">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13" lvl="1" indent="-280013">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13" lvl="1" indent="-280013">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13" lvl="1" indent="-280013">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13" lvl="1" indent="-280013">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80" y="6430971"/>
            <a:ext cx="11326085" cy="94962"/>
            <a:chOff x="445128" y="6559056"/>
            <a:chExt cx="11553197" cy="96854"/>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02090134"/>
      </p:ext>
    </p:extLst>
  </p:cSld>
  <p:clrMapOvr>
    <a:masterClrMapping/>
  </p:clrMapOvr>
  <p:transition>
    <p:fade/>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2491"/>
          </a:xfrm>
        </p:spPr>
        <p:txBody>
          <a:bodyPr lIns="0" tIns="0" rIns="0" bIns="0">
            <a:noAutofit/>
          </a:bodyPr>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0"/>
            <a:ext cx="5547873" cy="2602491"/>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80" y="6430971"/>
            <a:ext cx="11326085" cy="94962"/>
            <a:chOff x="445128" y="6559056"/>
            <a:chExt cx="11553197" cy="96854"/>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85882366"/>
      </p:ext>
    </p:extLst>
  </p:cSld>
  <p:clrMapOvr>
    <a:masterClrMapping/>
  </p:clrMapOvr>
  <p:transition>
    <p:fade/>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11" indent="0">
              <a:lnSpc>
                <a:spcPct val="100000"/>
              </a:lnSpc>
              <a:spcBef>
                <a:spcPts val="0"/>
              </a:spcBef>
              <a:spcAft>
                <a:spcPts val="1370"/>
              </a:spcAft>
              <a:buNone/>
              <a:defRPr sz="1765">
                <a:solidFill>
                  <a:srgbClr val="000000"/>
                </a:solidFill>
              </a:defRPr>
            </a:lvl2pPr>
            <a:lvl3pPr marL="448021" indent="0">
              <a:lnSpc>
                <a:spcPct val="100000"/>
              </a:lnSpc>
              <a:spcBef>
                <a:spcPts val="0"/>
              </a:spcBef>
              <a:spcAft>
                <a:spcPts val="137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6" y="2313289"/>
            <a:ext cx="5555966" cy="2605274"/>
          </a:xfrm>
        </p:spPr>
        <p:txBody>
          <a:bodyPr lIns="0" tIns="0" rIns="0" bIns="0">
            <a:noAutofit/>
          </a:bodyPr>
          <a:lstStyle>
            <a:lvl1pPr marL="0" marR="0" indent="0" algn="l" defTabSz="914016" rtl="0" eaLnBrk="1" fontAlgn="auto" latinLnBrk="0" hangingPunct="1">
              <a:lnSpc>
                <a:spcPct val="100000"/>
              </a:lnSpc>
              <a:spcBef>
                <a:spcPts val="0"/>
              </a:spcBef>
              <a:spcAft>
                <a:spcPts val="686"/>
              </a:spcAft>
              <a:buClrTx/>
              <a:buSzPct val="90000"/>
              <a:buFont typeface="Wingdings" panose="05000000000000000000" pitchFamily="2" charset="2"/>
              <a:buNone/>
              <a:tabLst/>
              <a:defRPr sz="1370" b="1">
                <a:solidFill>
                  <a:schemeClr val="tx2"/>
                </a:solidFill>
                <a:latin typeface="+mn-lt"/>
              </a:defRPr>
            </a:lvl1pPr>
            <a:lvl2pPr marL="280013" marR="0" indent="-280013" algn="l" defTabSz="914016" rtl="0" eaLnBrk="1" fontAlgn="auto" latinLnBrk="0" hangingPunct="1">
              <a:lnSpc>
                <a:spcPct val="100000"/>
              </a:lnSpc>
              <a:spcBef>
                <a:spcPts val="0"/>
              </a:spcBef>
              <a:spcAft>
                <a:spcPts val="686"/>
              </a:spcAft>
              <a:buClrTx/>
              <a:buSzPct val="90000"/>
              <a:buFont typeface="Arial" panose="020B0604020202020204" pitchFamily="34" charset="0"/>
              <a:buChar char="•"/>
              <a:tabLst/>
              <a:defRPr sz="1370">
                <a:solidFill>
                  <a:srgbClr val="000000"/>
                </a:solidFill>
              </a:defRPr>
            </a:lvl2pPr>
            <a:lvl3pPr marL="448021" indent="0">
              <a:buNone/>
              <a:defRPr/>
            </a:lvl3pPr>
            <a:lvl4pPr marL="672032" indent="0">
              <a:buNone/>
              <a:defRPr/>
            </a:lvl4pPr>
            <a:lvl5pPr marL="896042" indent="0">
              <a:buNone/>
              <a:defRPr/>
            </a:lvl5pPr>
          </a:lstStyle>
          <a:p>
            <a:pPr marL="0" marR="0" lvl="0" indent="0" algn="l" defTabSz="914016"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4" y="2313293"/>
            <a:ext cx="5547873" cy="2605273"/>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280013" marR="0" indent="-280013" algn="l" defTabSz="914016" rtl="0" eaLnBrk="1" fontAlgn="auto" latinLnBrk="0" hangingPunct="1">
              <a:lnSpc>
                <a:spcPct val="100000"/>
              </a:lnSpc>
              <a:spcBef>
                <a:spcPts val="0"/>
              </a:spcBef>
              <a:spcAft>
                <a:spcPts val="686"/>
              </a:spcAft>
              <a:buClrTx/>
              <a:buSzPct val="90000"/>
              <a:buFont typeface="Arial" panose="020B0604020202020204" pitchFamily="34" charset="0"/>
              <a:buChar char="•"/>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80" y="6430971"/>
            <a:ext cx="11326085" cy="94962"/>
            <a:chOff x="445128" y="6559056"/>
            <a:chExt cx="11553197" cy="96854"/>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851143900"/>
      </p:ext>
    </p:extLst>
  </p:cSld>
  <p:clrMapOvr>
    <a:masterClrMapping/>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2"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7"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5"/>
            <a:ext cx="555596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79453" cy="9685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19760727"/>
      </p:ext>
    </p:extLst>
  </p:cSld>
  <p:clrMapOvr>
    <a:masterClrMapping/>
  </p:clrMapOvr>
  <p:transition>
    <p:fade/>
  </p:transition>
  <p:extLst>
    <p:ext uri="{DCECCB84-F9BA-43D5-87BE-67443E8EF086}">
      <p15:sldGuideLst xmlns:p15="http://schemas.microsoft.com/office/powerpoint/2012/main"/>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6"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5" y="1179840"/>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6" y="3986232"/>
            <a:ext cx="3630521" cy="1145506"/>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0" b="1" kern="1200" spc="0" baseline="0" dirty="0" smtClean="0">
                <a:solidFill>
                  <a:schemeClr val="tx2"/>
                </a:solidFill>
                <a:latin typeface="+mn-lt"/>
                <a:ea typeface="+mn-ea"/>
                <a:cs typeface="+mn-cs"/>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5" y="3986232"/>
            <a:ext cx="3630521" cy="1145506"/>
          </a:xfrm>
        </p:spPr>
        <p:txBody>
          <a:bodyPr lIns="0" tIns="0" rIns="0" bIns="0"/>
          <a:lstStyle>
            <a:lvl1pPr marL="0" indent="0">
              <a:lnSpc>
                <a:spcPct val="100000"/>
              </a:lnSpc>
              <a:spcBef>
                <a:spcPts val="0"/>
              </a:spcBef>
              <a:spcAft>
                <a:spcPts val="686"/>
              </a:spcAft>
              <a:buNone/>
              <a:defRPr lang="en-US" sz="1370" b="1" kern="1200" spc="0" baseline="0" dirty="0">
                <a:solidFill>
                  <a:schemeClr val="tx2"/>
                </a:solidFill>
                <a:latin typeface="+mn-lt"/>
                <a:ea typeface="+mn-ea"/>
                <a:cs typeface="+mn-cs"/>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5"/>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80" y="6430971"/>
            <a:ext cx="11326085" cy="94962"/>
            <a:chOff x="445128" y="6559056"/>
            <a:chExt cx="11553197" cy="96854"/>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82979692"/>
      </p:ext>
    </p:extLst>
  </p:cSld>
  <p:clrMapOvr>
    <a:masterClrMapping/>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6"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5" y="1179840"/>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6" y="3986235"/>
            <a:ext cx="3630521" cy="1113895"/>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280013" marR="0" indent="-280013" algn="l" defTabSz="914016" rtl="0" eaLnBrk="1" fontAlgn="auto" latinLnBrk="0" hangingPunct="1">
              <a:lnSpc>
                <a:spcPct val="100000"/>
              </a:lnSpc>
              <a:spcBef>
                <a:spcPts val="0"/>
              </a:spcBef>
              <a:spcAft>
                <a:spcPts val="686"/>
              </a:spcAft>
              <a:buClrTx/>
              <a:buSzPct val="90000"/>
              <a:buFont typeface="Arial" panose="020B0604020202020204" pitchFamily="34" charset="0"/>
              <a:buChar char="•"/>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5"/>
            <a:ext cx="3623050" cy="1113895"/>
          </a:xfrm>
        </p:spPr>
        <p:txBody>
          <a:bodyPr lIns="0" tIns="0" rIns="0" bIns="0"/>
          <a:lstStyle>
            <a:lvl1pPr marL="0" indent="0">
              <a:lnSpc>
                <a:spcPct val="100000"/>
              </a:lnSpc>
              <a:spcBef>
                <a:spcPts val="0"/>
              </a:spcBef>
              <a:spcAft>
                <a:spcPts val="686"/>
              </a:spcAft>
              <a:buNone/>
              <a:defRPr lang="en-US" sz="1370" b="1" kern="1200" spc="0" baseline="0" dirty="0" smtClean="0">
                <a:solidFill>
                  <a:schemeClr val="tx2"/>
                </a:solidFill>
                <a:latin typeface="+mn-lt"/>
                <a:ea typeface="+mn-ea"/>
                <a:cs typeface="+mn-cs"/>
              </a:defRPr>
            </a:lvl1pPr>
            <a:lvl2pPr marL="280013" marR="0" indent="-280013" algn="l" defTabSz="914016" rtl="0" eaLnBrk="1" fontAlgn="auto" latinLnBrk="0" hangingPunct="1">
              <a:lnSpc>
                <a:spcPct val="100000"/>
              </a:lnSpc>
              <a:spcBef>
                <a:spcPts val="0"/>
              </a:spcBef>
              <a:spcAft>
                <a:spcPts val="686"/>
              </a:spcAft>
              <a:buClrTx/>
              <a:buSzPct val="90000"/>
              <a:buFont typeface="Arial" panose="020B0604020202020204" pitchFamily="34" charset="0"/>
              <a:buChar char="•"/>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5" y="3986235"/>
            <a:ext cx="3630521" cy="1113895"/>
          </a:xfrm>
        </p:spPr>
        <p:txBody>
          <a:bodyPr lIns="0" tIns="0" rIns="0" bIns="0"/>
          <a:lstStyle>
            <a:lvl1pPr marL="0" indent="0">
              <a:lnSpc>
                <a:spcPct val="100000"/>
              </a:lnSpc>
              <a:spcBef>
                <a:spcPts val="0"/>
              </a:spcBef>
              <a:spcAft>
                <a:spcPts val="686"/>
              </a:spcAft>
              <a:buNone/>
              <a:defRPr lang="en-US" sz="1370" b="1" kern="1200" spc="0" baseline="0" dirty="0">
                <a:solidFill>
                  <a:schemeClr val="tx2"/>
                </a:solidFill>
                <a:latin typeface="+mn-lt"/>
                <a:ea typeface="+mn-ea"/>
                <a:cs typeface="+mn-cs"/>
              </a:defRPr>
            </a:lvl1pPr>
            <a:lvl2pPr marL="280013" marR="0" indent="-280013" algn="l" defTabSz="914016" rtl="0" eaLnBrk="1" fontAlgn="auto" latinLnBrk="0" hangingPunct="1">
              <a:lnSpc>
                <a:spcPct val="100000"/>
              </a:lnSpc>
              <a:spcBef>
                <a:spcPts val="0"/>
              </a:spcBef>
              <a:spcAft>
                <a:spcPts val="686"/>
              </a:spcAft>
              <a:buClrTx/>
              <a:buSzPct val="90000"/>
              <a:buFont typeface="Arial" panose="020B0604020202020204" pitchFamily="34" charset="0"/>
              <a:buChar char="•"/>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80" y="6430971"/>
            <a:ext cx="11326085" cy="94962"/>
            <a:chOff x="445128" y="6559056"/>
            <a:chExt cx="11553197" cy="96854"/>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487758322"/>
      </p:ext>
    </p:extLst>
  </p:cSld>
  <p:clrMapOvr>
    <a:masterClrMapping/>
  </p:clrMapOvr>
  <p:transition>
    <p:fad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7" y="1138746"/>
            <a:ext cx="1710367" cy="4101572"/>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7"/>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8" y="1138746"/>
            <a:ext cx="1710367" cy="4101572"/>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9" y="1138746"/>
            <a:ext cx="1710367" cy="4101572"/>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70" y="1138746"/>
            <a:ext cx="1710367" cy="4101572"/>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1" y="1138746"/>
            <a:ext cx="1710367" cy="4101572"/>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4" y="1138746"/>
            <a:ext cx="1710367" cy="4101572"/>
          </a:xfrm>
        </p:spPr>
        <p:txBody>
          <a:bodyPr lIns="0" tIns="0" rIns="0" bIns="0"/>
          <a:lstStyle>
            <a:lvl1pPr marL="0" indent="0">
              <a:lnSpc>
                <a:spcPct val="100000"/>
              </a:lnSpc>
              <a:spcBef>
                <a:spcPts val="0"/>
              </a:spcBef>
              <a:spcAft>
                <a:spcPts val="686"/>
              </a:spcAft>
              <a:buNone/>
              <a:defRPr sz="1370" b="1">
                <a:solidFill>
                  <a:schemeClr val="tx2"/>
                </a:solidFill>
                <a:latin typeface="+mn-lt"/>
              </a:defRPr>
            </a:lvl1pPr>
            <a:lvl2pPr marL="0" marR="0" indent="0" algn="l" defTabSz="914016" rtl="0" eaLnBrk="1" fontAlgn="auto" latinLnBrk="0" hangingPunct="1">
              <a:lnSpc>
                <a:spcPct val="100000"/>
              </a:lnSpc>
              <a:spcBef>
                <a:spcPts val="0"/>
              </a:spcBef>
              <a:spcAft>
                <a:spcPts val="686"/>
              </a:spcAft>
              <a:buClrTx/>
              <a:buSzPct val="90000"/>
              <a:buFont typeface="Arial" panose="020B0604020202020204" pitchFamily="34" charset="0"/>
              <a:buNone/>
              <a:tabLst/>
              <a:defRPr sz="1370">
                <a:solidFill>
                  <a:srgbClr val="000000"/>
                </a:solidFill>
              </a:defRPr>
            </a:lvl2pPr>
            <a:lvl3pPr marL="448021" indent="0">
              <a:buNone/>
              <a:defRPr/>
            </a:lvl3pPr>
            <a:lvl4pPr marL="672032" indent="0">
              <a:buNone/>
              <a:defRPr/>
            </a:lvl4pPr>
            <a:lvl5pPr marL="896042"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80" y="6430971"/>
            <a:ext cx="11326085" cy="94962"/>
            <a:chOff x="445128" y="6559056"/>
            <a:chExt cx="11553197" cy="96854"/>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593267657"/>
      </p:ext>
    </p:extLst>
  </p:cSld>
  <p:clrMapOvr>
    <a:masterClrMapping/>
  </p:clrMapOvr>
  <p:transition>
    <p:fade/>
  </p:transition>
  <p:extLst>
    <p:ext uri="{DCECCB84-F9BA-43D5-87BE-67443E8EF086}">
      <p15:sldGuideLst xmlns:p15="http://schemas.microsoft.com/office/powerpoint/2012/main"/>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3" y="1179840"/>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6"/>
            <a:ext cx="5138175" cy="2573509"/>
          </a:xfrm>
        </p:spPr>
        <p:txBody>
          <a:bodyPr wrap="square" lIns="0" tIns="0" rIns="0" bIns="0">
            <a:noAutofit/>
          </a:bodyPr>
          <a:lstStyle>
            <a:lvl1pPr marL="0" marR="0" indent="0" algn="l" defTabSz="914016"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11" marR="0" indent="0" algn="l" defTabSz="914016"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021" indent="0">
              <a:buNone/>
              <a:defRPr/>
            </a:lvl3pPr>
            <a:lvl4pPr marL="672032" indent="0">
              <a:buNone/>
              <a:defRPr/>
            </a:lvl4pPr>
            <a:lvl5pPr marL="896042"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80" y="6430971"/>
            <a:ext cx="11326085" cy="94962"/>
            <a:chOff x="445128" y="6559056"/>
            <a:chExt cx="11553197" cy="96854"/>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05771209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9448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2" spc="-147" dirty="0">
                <a:solidFill>
                  <a:schemeClr val="tx1"/>
                </a:solidFill>
                <a:latin typeface="+mj-lt"/>
              </a:defRPr>
            </a:lvl1pPr>
          </a:lstStyle>
          <a:p>
            <a:pPr marL="0" lvl="0">
              <a:lnSpc>
                <a:spcPts val="5488"/>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80" y="6430971"/>
            <a:ext cx="11326085" cy="94962"/>
            <a:chOff x="445128" y="6559056"/>
            <a:chExt cx="11553197" cy="96854"/>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6381034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2" b="0" kern="1200" cap="none" spc="-147" baseline="0" dirty="0">
                <a:ln w="3175">
                  <a:noFill/>
                </a:ln>
                <a:solidFill>
                  <a:schemeClr val="tx1"/>
                </a:solidFill>
                <a:effectLst/>
                <a:latin typeface="+mj-lt"/>
                <a:ea typeface="+mn-ea"/>
                <a:cs typeface="Segoe UI" pitchFamily="34" charset="0"/>
              </a:defRPr>
            </a:lvl1pPr>
          </a:lstStyle>
          <a:p>
            <a:pPr marL="0" lvl="0" algn="l" defTabSz="914016" rtl="0" eaLnBrk="1" latinLnBrk="0" hangingPunct="1">
              <a:lnSpc>
                <a:spcPts val="5488"/>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80" y="6430971"/>
            <a:ext cx="11326085" cy="94962"/>
            <a:chOff x="445128" y="6559056"/>
            <a:chExt cx="11553197" cy="96854"/>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8031259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2" b="0" kern="1200" cap="none" spc="-147" baseline="0" dirty="0">
                <a:ln w="3175">
                  <a:noFill/>
                </a:ln>
                <a:solidFill>
                  <a:schemeClr val="tx1"/>
                </a:solidFill>
                <a:effectLst/>
                <a:latin typeface="+mj-lt"/>
                <a:ea typeface="+mn-ea"/>
                <a:cs typeface="Segoe UI" pitchFamily="34" charset="0"/>
              </a:defRPr>
            </a:lvl1pPr>
          </a:lstStyle>
          <a:p>
            <a:pPr marL="0" lvl="0" algn="l" defTabSz="914016" rtl="0" eaLnBrk="1" latinLnBrk="0" hangingPunct="1">
              <a:lnSpc>
                <a:spcPts val="5488"/>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0" y="6430971"/>
            <a:ext cx="11326085" cy="94962"/>
            <a:chOff x="445128" y="6559056"/>
            <a:chExt cx="11553197" cy="96854"/>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21260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1"/>
            <a:ext cx="7477989" cy="3535032"/>
          </a:xfrm>
          <a:noFill/>
        </p:spPr>
        <p:txBody>
          <a:bodyPr vert="horz" wrap="square" lIns="0" tIns="0" rIns="0" bIns="0" rtlCol="0" anchor="t" anchorCtr="0">
            <a:noAutofit/>
          </a:bodyPr>
          <a:lstStyle>
            <a:lvl1pPr>
              <a:lnSpc>
                <a:spcPct val="90000"/>
              </a:lnSpc>
              <a:defRPr lang="en-US" sz="5292" b="0" kern="1200" cap="none" spc="-147" baseline="0" dirty="0">
                <a:ln w="3175">
                  <a:noFill/>
                </a:ln>
                <a:solidFill>
                  <a:schemeClr val="tx1"/>
                </a:solidFill>
                <a:effectLst/>
                <a:latin typeface="+mj-lt"/>
                <a:ea typeface="+mn-ea"/>
                <a:cs typeface="Segoe UI" pitchFamily="34" charset="0"/>
              </a:defRPr>
            </a:lvl1pPr>
          </a:lstStyle>
          <a:p>
            <a:pPr marL="0" lvl="0" algn="l" defTabSz="914016" rtl="0" eaLnBrk="1" latinLnBrk="0" hangingPunct="1">
              <a:lnSpc>
                <a:spcPts val="5488"/>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80" y="6430971"/>
            <a:ext cx="11326085" cy="94962"/>
            <a:chOff x="445128" y="6559056"/>
            <a:chExt cx="11553197" cy="96854"/>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79453" cy="9685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0148677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80" y="6430971"/>
            <a:ext cx="11326085" cy="94962"/>
            <a:chOff x="445128" y="6559056"/>
            <a:chExt cx="11553197" cy="96854"/>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787264213"/>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10554690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573"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6089117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80" y="6430971"/>
            <a:ext cx="11326085" cy="94962"/>
            <a:chOff x="445128" y="6559056"/>
            <a:chExt cx="11553197" cy="96854"/>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4"/>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86539560"/>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4"/>
            <a:ext cx="11655840" cy="700867"/>
          </a:xfrm>
        </p:spPr>
        <p:txBody>
          <a:bodyPr/>
          <a:lstStyle/>
          <a:p>
            <a:r>
              <a:rPr lang="en-US"/>
              <a:t>Click to edit Master title style</a:t>
            </a:r>
          </a:p>
        </p:txBody>
      </p:sp>
      <p:sp>
        <p:nvSpPr>
          <p:cNvPr id="7" name="Text Placeholder 6"/>
          <p:cNvSpPr>
            <a:spLocks noGrp="1"/>
          </p:cNvSpPr>
          <p:nvPr>
            <p:ph type="body" sz="quarter" idx="10"/>
          </p:nvPr>
        </p:nvSpPr>
        <p:spPr>
          <a:xfrm>
            <a:off x="270005" y="990380"/>
            <a:ext cx="11655078" cy="325911"/>
          </a:xfrm>
        </p:spPr>
        <p:txBody>
          <a:bodyPr/>
          <a:lstStyle>
            <a:lvl1pPr marL="0" indent="0" algn="l" defTabSz="914012" rtl="0" eaLnBrk="1" latinLnBrk="0" hangingPunct="1">
              <a:lnSpc>
                <a:spcPct val="90000"/>
              </a:lnSpc>
              <a:spcBef>
                <a:spcPct val="0"/>
              </a:spcBef>
              <a:buNone/>
              <a:defRPr lang="en-US" sz="2353" b="0" kern="1200" cap="none" spc="-100" baseline="0" dirty="0" smtClean="0">
                <a:ln w="3175">
                  <a:noFill/>
                </a:ln>
                <a:solidFill>
                  <a:schemeClr val="tx1"/>
                </a:solidFill>
                <a:effectLst/>
                <a:latin typeface="+mj-lt"/>
                <a:ea typeface="+mn-ea"/>
                <a:cs typeface="Segoe UI" pitchFamily="34" charset="0"/>
              </a:defRPr>
            </a:lvl1pPr>
            <a:lvl2pPr marL="0" indent="0" algn="l" defTabSz="914012" rtl="0" eaLnBrk="1" latinLnBrk="0" hangingPunct="1">
              <a:lnSpc>
                <a:spcPct val="90000"/>
              </a:lnSpc>
              <a:spcBef>
                <a:spcPct val="0"/>
              </a:spcBef>
              <a:buNone/>
              <a:defRPr lang="en-US" sz="2353" b="0" kern="1200" cap="none" spc="-100" baseline="0" dirty="0" smtClean="0">
                <a:ln w="3175">
                  <a:noFill/>
                </a:ln>
                <a:solidFill>
                  <a:schemeClr val="bg2"/>
                </a:solidFill>
                <a:effectLst/>
                <a:latin typeface="+mj-lt"/>
                <a:ea typeface="+mn-ea"/>
                <a:cs typeface="Segoe UI" pitchFamily="34" charset="0"/>
              </a:defRPr>
            </a:lvl2pPr>
            <a:lvl3pPr marL="0" indent="0" algn="l" defTabSz="914012" rtl="0" eaLnBrk="1" latinLnBrk="0" hangingPunct="1">
              <a:lnSpc>
                <a:spcPct val="90000"/>
              </a:lnSpc>
              <a:spcBef>
                <a:spcPct val="0"/>
              </a:spcBef>
              <a:buNone/>
              <a:defRPr lang="en-US" sz="2353" b="0" kern="1200" cap="none" spc="-100" baseline="0" dirty="0" smtClean="0">
                <a:ln w="3175">
                  <a:noFill/>
                </a:ln>
                <a:solidFill>
                  <a:schemeClr val="bg2"/>
                </a:solidFill>
                <a:effectLst/>
                <a:latin typeface="+mj-lt"/>
                <a:ea typeface="+mn-ea"/>
                <a:cs typeface="Segoe UI" pitchFamily="34" charset="0"/>
              </a:defRPr>
            </a:lvl3pPr>
            <a:lvl4pPr marL="0" indent="0" algn="l" defTabSz="914012" rtl="0" eaLnBrk="1" latinLnBrk="0" hangingPunct="1">
              <a:lnSpc>
                <a:spcPct val="90000"/>
              </a:lnSpc>
              <a:spcBef>
                <a:spcPct val="0"/>
              </a:spcBef>
              <a:buNone/>
              <a:defRPr lang="en-US" sz="2353" b="0" kern="1200" cap="none" spc="-100" baseline="0" dirty="0" smtClean="0">
                <a:ln w="3175">
                  <a:noFill/>
                </a:ln>
                <a:solidFill>
                  <a:schemeClr val="bg2"/>
                </a:solidFill>
                <a:effectLst/>
                <a:latin typeface="+mj-lt"/>
                <a:ea typeface="+mn-ea"/>
                <a:cs typeface="Segoe UI" pitchFamily="34" charset="0"/>
              </a:defRPr>
            </a:lvl4pPr>
            <a:lvl5pPr marL="0" indent="0" algn="l" defTabSz="914012" rtl="0" eaLnBrk="1" latinLnBrk="0" hangingPunct="1">
              <a:lnSpc>
                <a:spcPct val="90000"/>
              </a:lnSpc>
              <a:spcBef>
                <a:spcPct val="0"/>
              </a:spcBef>
              <a:buNone/>
              <a:defRPr lang="en-US" sz="2353" b="0" kern="1200" cap="none" spc="-100" baseline="0" dirty="0" smtClean="0">
                <a:ln w="3175">
                  <a:noFill/>
                </a:ln>
                <a:solidFill>
                  <a:schemeClr val="bg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4242545042"/>
      </p:ext>
    </p:extLst>
  </p:cSld>
  <p:clrMapOvr>
    <a:masterClrMapping/>
  </p:clrMapOvr>
  <p:transition>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91B34878-4E2A-4A5D-B3D3-F6CCF3BD21F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5540" y="244285"/>
            <a:ext cx="1744034" cy="576853"/>
          </a:xfrm>
          <a:prstGeom prst="rect">
            <a:avLst/>
          </a:prstGeom>
        </p:spPr>
      </p:pic>
    </p:spTree>
    <p:extLst>
      <p:ext uri="{BB962C8B-B14F-4D97-AF65-F5344CB8AC3E}">
        <p14:creationId xmlns:p14="http://schemas.microsoft.com/office/powerpoint/2010/main" val="34234768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4700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7" y="2540313"/>
            <a:ext cx="9401560"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7" y="4342827"/>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5" name="Picture 4">
            <a:extLst>
              <a:ext uri="{FF2B5EF4-FFF2-40B4-BE49-F238E27FC236}">
                <a16:creationId xmlns:a16="http://schemas.microsoft.com/office/drawing/2014/main" id="{588C950A-4A3C-4BAC-B975-217A5615843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2912466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1572962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1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9" y="-5610363"/>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1851587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3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19654338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2_Presentation title slide white photo">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3E6D01-3E0F-4BD4-80CB-FAB8F44B0A0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0" y="0"/>
            <a:ext cx="12192000" cy="6858000"/>
          </a:xfrm>
          <a:prstGeom prst="rect">
            <a:avLst/>
          </a:prstGeom>
        </p:spPr>
      </p:pic>
      <p:sp>
        <p:nvSpPr>
          <p:cNvPr id="16" name="Rectangle 15">
            <a:extLst>
              <a:ext uri="{FF2B5EF4-FFF2-40B4-BE49-F238E27FC236}">
                <a16:creationId xmlns:a16="http://schemas.microsoft.com/office/drawing/2014/main" id="{C01F7B8B-303A-4D8B-98B1-89FED98B9B16}"/>
              </a:ext>
            </a:extLst>
          </p:cNvPr>
          <p:cNvSpPr/>
          <p:nvPr userDrawn="1"/>
        </p:nvSpPr>
        <p:spPr bwMode="auto">
          <a:xfrm rot="5400000">
            <a:off x="5610369" y="-5610363"/>
            <a:ext cx="971267" cy="12192001"/>
          </a:xfrm>
          <a:prstGeom prst="rect">
            <a:avLst/>
          </a:prstGeom>
          <a:gradFill flip="none" rotWithShape="1">
            <a:gsLst>
              <a:gs pos="0">
                <a:schemeClr val="accent1">
                  <a:lumMod val="5000"/>
                  <a:lumOff val="95000"/>
                  <a:alpha val="75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784461FB-856C-44B7-AF3E-D21A18D132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969328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69752010-03A3-4EA2-99F5-BD7256D6539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29761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3_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pic>
        <p:nvPicPr>
          <p:cNvPr id="10" name="Picture 9">
            <a:extLst>
              <a:ext uri="{FF2B5EF4-FFF2-40B4-BE49-F238E27FC236}">
                <a16:creationId xmlns:a16="http://schemas.microsoft.com/office/drawing/2014/main" id="{CB22DF54-0BC3-4D9B-8F6B-B26F3078531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3123746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1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2575762"/>
            <a:ext cx="8420099" cy="609398"/>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85160"/>
            <a:ext cx="9989821" cy="374398"/>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246934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2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0" y="1979046"/>
            <a:ext cx="4114800" cy="1218795"/>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97841"/>
            <a:ext cx="4114800" cy="738664"/>
          </a:xfrm>
        </p:spPr>
        <p:txBody>
          <a:bodyPr>
            <a:spAutoFit/>
          </a:bodyPr>
          <a:lstStyle>
            <a:lvl1pPr marL="0" indent="0" algn="l">
              <a:spcBef>
                <a:spcPts val="0"/>
              </a:spcBef>
              <a:spcAft>
                <a:spcPts val="1200"/>
              </a:spcAft>
              <a:buNone/>
              <a:defRPr sz="2400" b="1" i="0" spc="-60" baseline="0">
                <a:solidFill>
                  <a:schemeClr val="tx1"/>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Rectangle 1">
            <a:extLst>
              <a:ext uri="{FF2B5EF4-FFF2-40B4-BE49-F238E27FC236}">
                <a16:creationId xmlns:a16="http://schemas.microsoft.com/office/drawing/2014/main" id="{A2B61818-2F60-44E2-929C-E391BC061332}"/>
              </a:ext>
            </a:extLst>
          </p:cNvPr>
          <p:cNvSpPr/>
          <p:nvPr userDrawn="1"/>
        </p:nvSpPr>
        <p:spPr>
          <a:xfrm>
            <a:off x="6096000" y="0"/>
            <a:ext cx="6096000" cy="68580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90545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ontent">
    <p:bg>
      <p:bgRef idx="1001">
        <a:schemeClr val="bg2"/>
      </p:bgRef>
    </p:bg>
    <p:spTree>
      <p:nvGrpSpPr>
        <p:cNvPr id="1" name=""/>
        <p:cNvGrpSpPr/>
        <p:nvPr/>
      </p:nvGrpSpPr>
      <p:grpSpPr>
        <a:xfrm>
          <a:off x="0" y="0"/>
          <a:ext cx="0" cy="0"/>
          <a:chOff x="0" y="0"/>
          <a:chExt cx="0" cy="0"/>
        </a:xfrm>
      </p:grpSpPr>
      <p:sp>
        <p:nvSpPr>
          <p:cNvPr id="5" name="Footer Placeholder 6" hidden="1"/>
          <p:cNvSpPr txBox="1">
            <a:spLocks/>
          </p:cNvSpPr>
          <p:nvPr userDrawn="1"/>
        </p:nvSpPr>
        <p:spPr>
          <a:xfrm>
            <a:off x="10529456"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666666"/>
                </a:solidFill>
                <a:effectLst/>
                <a:uLnTx/>
                <a:uFillTx/>
                <a:latin typeface="Segoe UI"/>
                <a:ea typeface="+mn-ea"/>
                <a:cs typeface="+mn-cs"/>
              </a:rPr>
              <a:t>MICROSOFT CONFIDENTIAL</a:t>
            </a:r>
          </a:p>
        </p:txBody>
      </p:sp>
      <p:sp>
        <p:nvSpPr>
          <p:cNvPr id="3" name="Title 2">
            <a:extLst>
              <a:ext uri="{FF2B5EF4-FFF2-40B4-BE49-F238E27FC236}">
                <a16:creationId xmlns:a16="http://schemas.microsoft.com/office/drawing/2014/main" id="{E76FA948-653B-4CA7-915C-E0E626C881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70896825"/>
      </p:ext>
    </p:extLst>
  </p:cSld>
  <p:clrMapOvr>
    <a:overrideClrMapping bg1="dk1" tx1="lt1" bg2="dk2" tx2="lt2" accent1="accent1" accent2="accent2" accent3="accent3" accent4="accent4" accent5="accent5" accent6="accent6" hlink="hlink" folHlink="folHlink"/>
  </p:clrMapOvr>
  <p:transition>
    <p:fade/>
  </p:transition>
  <p:hf hdr="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52117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07399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2_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752477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158208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4_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820669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9" y="6431005"/>
            <a:ext cx="11326085" cy="94962"/>
            <a:chOff x="445128" y="6559056"/>
            <a:chExt cx="11553197" cy="96853"/>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690877056"/>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1"/>
              </a:spcAft>
              <a:buNone/>
              <a:defRPr sz="1765">
                <a:solidFill>
                  <a:srgbClr val="000000"/>
                </a:solidFill>
              </a:defRPr>
            </a:lvl2pPr>
            <a:lvl3pPr marL="0"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087931142"/>
      </p:ext>
    </p:extLst>
  </p:cSld>
  <p:clrMapOvr>
    <a:masterClrMapping/>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44697446"/>
      </p:ext>
    </p:extLst>
  </p:cSld>
  <p:clrMapOvr>
    <a:masterClrMapping/>
  </p:clrMapOvr>
  <p:transition>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2_Title &amp; body with bullets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962025"/>
            <a:ext cx="11336337" cy="307777"/>
          </a:xfrm>
        </p:spPr>
        <p:txBody>
          <a:bodyPr/>
          <a:lstStyle>
            <a:lvl1pPr>
              <a:defRPr sz="2000" b="0">
                <a:solidFill>
                  <a:schemeClr val="tx2"/>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8494658"/>
      </p:ext>
    </p:extLst>
  </p:cSld>
  <p:clrMapOvr>
    <a:masterClrMapping/>
  </p:clrMapOvr>
  <p:transition>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2900588"/>
      </p:ext>
    </p:extLst>
  </p:cSld>
  <p:clrMapOvr>
    <a:masterClrMapping/>
  </p:clrMapOvr>
  <p:transition>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0136800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922600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26426" y="6763038"/>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703556010"/>
      </p:ext>
    </p:extLst>
  </p:cSld>
  <p:clrMapOvr>
    <a:masterClrMapping/>
  </p:clrMapOvr>
  <p:transition>
    <p:fad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1_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14777"/>
          </a:xfrm>
        </p:spPr>
        <p:txBody>
          <a:bodyPr wrap="square" lIns="0" tIns="0" rIns="0" bIns="0">
            <a:spAutoFit/>
          </a:bodyPr>
          <a:lstStyle>
            <a:lvl1pPr marL="0" indent="0">
              <a:lnSpc>
                <a:spcPct val="100000"/>
              </a:lnSpc>
              <a:spcBef>
                <a:spcPts val="0"/>
              </a:spcBef>
              <a:spcAft>
                <a:spcPts val="1371"/>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195883093"/>
      </p:ext>
    </p:extLst>
  </p:cSld>
  <p:clrMapOvr>
    <a:masterClrMapping/>
  </p:clrMapOvr>
  <p:transition>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1_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922650258"/>
      </p:ext>
    </p:extLst>
  </p:cSld>
  <p:clrMapOvr>
    <a:masterClrMapping/>
  </p:clrMapOvr>
  <p:transition>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1_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02491"/>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745784168"/>
      </p:ext>
    </p:extLst>
  </p:cSld>
  <p:clrMapOvr>
    <a:masterClrMapping/>
  </p:clrMapOvr>
  <p:transition>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664822596"/>
      </p:ext>
    </p:extLst>
  </p:cSld>
  <p:clrMapOvr>
    <a:masterClrMapping/>
  </p:clrMapOvr>
  <p:transition>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45994429"/>
      </p:ext>
    </p:extLst>
  </p:cSld>
  <p:clrMapOvr>
    <a:masterClrMapping/>
  </p:clrMapOvr>
  <p:transition>
    <p:fade/>
  </p:transition>
  <p:extLst>
    <p:ext uri="{DCECCB84-F9BA-43D5-87BE-67443E8EF086}">
      <p15:sldGuideLst xmlns:p15="http://schemas.microsoft.com/office/powerpoint/2012/main"/>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1_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506871"/>
      </p:ext>
    </p:extLst>
  </p:cSld>
  <p:clrMapOvr>
    <a:masterClrMapping/>
  </p:clrMapOvr>
  <p:transition>
    <p:fad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400791129"/>
      </p:ext>
    </p:extLst>
  </p:cSld>
  <p:clrMapOvr>
    <a:masterClrMapping/>
  </p:clrMapOvr>
  <p:transition>
    <p:fade/>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1_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657994712"/>
      </p:ext>
    </p:extLst>
  </p:cSld>
  <p:clrMapOvr>
    <a:masterClrMapping/>
  </p:clrMapOvr>
  <p:transition>
    <p:fade/>
  </p:transition>
  <p:extLst>
    <p:ext uri="{DCECCB84-F9BA-43D5-87BE-67443E8EF086}">
      <p15:sldGuideLst xmlns:p15="http://schemas.microsoft.com/office/powerpoint/2012/main"/>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914776703"/>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67691AE2-EB2F-4DC7-AF3E-3DBF63743870}"/>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4412679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5834465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022458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31623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9" y="6431005"/>
            <a:ext cx="11326085" cy="94962"/>
            <a:chOff x="445128" y="6559056"/>
            <a:chExt cx="11553197" cy="96853"/>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5398103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33346928"/>
      </p:ext>
    </p:extLst>
  </p:cSld>
  <p:clrMapOvr>
    <a:masterClrMapping/>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5852921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1_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380221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238876"/>
            <a:ext cx="12192001" cy="619125"/>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2941" spc="-4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192000" cy="1232898"/>
          </a:xfrm>
        </p:spPr>
        <p:txBody>
          <a:bodyPr lIns="393192" tIns="393192" bIns="91440">
            <a:normAutofit/>
          </a:bodyPr>
          <a:lstStyle>
            <a:lvl1pPr marL="0" indent="0">
              <a:buNone/>
              <a:defRPr sz="4400">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89106" y="1233488"/>
            <a:ext cx="11802894" cy="2031912"/>
          </a:xfrm>
        </p:spPr>
        <p:txBody>
          <a:bodyPr/>
          <a:lstStyle>
            <a:lvl1pPr marL="0" indent="0">
              <a:buNone/>
              <a:defRPr/>
            </a:lvl1pPr>
            <a:lvl2pPr marL="457025" indent="0">
              <a:buNone/>
              <a:defRPr/>
            </a:lvl2pPr>
            <a:lvl3pPr marL="914049" indent="0">
              <a:buNone/>
              <a:defRPr/>
            </a:lvl3pPr>
            <a:lvl4pPr marL="1371074" indent="0">
              <a:buNone/>
              <a:defRPr/>
            </a:lvl4pPr>
            <a:lvl5pPr marL="18280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4162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38480266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14544236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5704424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43408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4_Company History 1">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AD3BA088-9EE2-4E1B-A911-5C8C54E4B319}"/>
              </a:ext>
            </a:extLst>
          </p:cNvPr>
          <p:cNvSpPr>
            <a:spLocks noGrp="1"/>
          </p:cNvSpPr>
          <p:nvPr>
            <p:ph type="title"/>
          </p:nvPr>
        </p:nvSpPr>
        <p:spPr>
          <a:xfrm>
            <a:off x="584200" y="2405063"/>
            <a:ext cx="5209836" cy="430887"/>
          </a:xfrm>
        </p:spPr>
        <p:txBody>
          <a:bodyPr anchor="b"/>
          <a:lstStyle>
            <a:lvl1pPr algn="l">
              <a:defRPr sz="2800">
                <a:solidFill>
                  <a:schemeClr val="tx1"/>
                </a:solidFill>
              </a:defRPr>
            </a:lvl1pPr>
          </a:lstStyle>
          <a:p>
            <a:r>
              <a:rPr lang="en-US"/>
              <a:t>Click to edit Master title style</a:t>
            </a:r>
          </a:p>
        </p:txBody>
      </p:sp>
      <p:sp>
        <p:nvSpPr>
          <p:cNvPr id="7" name="Text Placeholder 13">
            <a:extLst>
              <a:ext uri="{FF2B5EF4-FFF2-40B4-BE49-F238E27FC236}">
                <a16:creationId xmlns:a16="http://schemas.microsoft.com/office/drawing/2014/main" id="{0AF52823-D12A-4E82-B2BC-6C7EA62FC18F}"/>
              </a:ext>
            </a:extLst>
          </p:cNvPr>
          <p:cNvSpPr>
            <a:spLocks noGrp="1"/>
          </p:cNvSpPr>
          <p:nvPr>
            <p:ph type="body" sz="quarter" idx="10"/>
          </p:nvPr>
        </p:nvSpPr>
        <p:spPr>
          <a:xfrm>
            <a:off x="584200" y="2941997"/>
            <a:ext cx="5215659" cy="600164"/>
          </a:xfrm>
        </p:spPr>
        <p:txBody>
          <a:bodyPr/>
          <a:lstStyle>
            <a:lvl1pPr marL="0" indent="0">
              <a:spcBef>
                <a:spcPts val="600"/>
              </a:spcBef>
              <a:spcAft>
                <a:spcPts val="600"/>
              </a:spcAft>
              <a:buFont typeface="Arial" panose="020B0604020202020204" pitchFamily="34" charset="0"/>
              <a:buNone/>
              <a:defRPr sz="1400">
                <a:solidFill>
                  <a:schemeClr val="tx2"/>
                </a:solidFill>
              </a:defRPr>
            </a:lvl1pPr>
            <a:lvl2pPr marL="0" indent="0">
              <a:spcBef>
                <a:spcPts val="0"/>
              </a:spcBef>
              <a:buFont typeface="Arial" panose="020B0604020202020204" pitchFamily="34" charset="0"/>
              <a:buNone/>
              <a:defRPr sz="20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a:p>
            <a:pPr lvl="1"/>
            <a:r>
              <a:rPr lang="en-US"/>
              <a:t>Second level</a:t>
            </a:r>
          </a:p>
        </p:txBody>
      </p:sp>
      <p:sp>
        <p:nvSpPr>
          <p:cNvPr id="8" name="Text Placeholder 13">
            <a:extLst>
              <a:ext uri="{FF2B5EF4-FFF2-40B4-BE49-F238E27FC236}">
                <a16:creationId xmlns:a16="http://schemas.microsoft.com/office/drawing/2014/main" id="{6792E897-0025-40CA-8870-AC58895FDA0E}"/>
              </a:ext>
            </a:extLst>
          </p:cNvPr>
          <p:cNvSpPr>
            <a:spLocks noGrp="1"/>
          </p:cNvSpPr>
          <p:nvPr>
            <p:ph type="body" sz="quarter" idx="11"/>
          </p:nvPr>
        </p:nvSpPr>
        <p:spPr>
          <a:xfrm>
            <a:off x="0" y="573620"/>
            <a:ext cx="6264322" cy="1080252"/>
          </a:xfrm>
          <a:solidFill>
            <a:schemeClr val="tx2"/>
          </a:solidFill>
        </p:spPr>
        <p:txBody>
          <a:bodyPr wrap="none" lIns="45720" tIns="45720" rIns="45720" bIns="45720" anchor="ctr">
            <a:noAutofit/>
          </a:bodyPr>
          <a:lstStyle>
            <a:lvl1pPr marL="511175" indent="0">
              <a:spcBef>
                <a:spcPts val="0"/>
              </a:spcBef>
              <a:spcAft>
                <a:spcPts val="0"/>
              </a:spcAft>
              <a:buFont typeface="Arial" panose="020B0604020202020204" pitchFamily="34" charset="0"/>
              <a:buNone/>
              <a:defRPr sz="2800">
                <a:solidFill>
                  <a:schemeClr val="bg1"/>
                </a:solidFill>
              </a:defRPr>
            </a:lvl1pPr>
            <a:lvl2pPr marL="0" indent="0">
              <a:spcBef>
                <a:spcPts val="0"/>
              </a:spcBef>
              <a:buFont typeface="Arial" panose="020B0604020202020204" pitchFamily="34" charset="0"/>
              <a:buNone/>
              <a:defRPr sz="1200"/>
            </a:lvl2pPr>
            <a:lvl3pPr marL="0" indent="0">
              <a:buFont typeface="Arial" panose="020B0604020202020204" pitchFamily="34" charset="0"/>
              <a:buNone/>
              <a:defRPr sz="1400"/>
            </a:lvl3pPr>
            <a:lvl4pPr marL="0" indent="0">
              <a:buFont typeface="Arial" panose="020B0604020202020204" pitchFamily="34" charset="0"/>
              <a:buNone/>
              <a:defRPr sz="1200"/>
            </a:lvl4pPr>
            <a:lvl5pPr marL="0" indent="0">
              <a:buFont typeface="Arial" panose="020B0604020202020204" pitchFamily="34" charset="0"/>
              <a:buNone/>
              <a:defRPr sz="1200"/>
            </a:lvl5pPr>
          </a:lstStyle>
          <a:p>
            <a:pPr lvl="0"/>
            <a:r>
              <a:rPr lang="en-US"/>
              <a:t>Edit Master text styles</a:t>
            </a:r>
          </a:p>
        </p:txBody>
      </p:sp>
      <p:sp>
        <p:nvSpPr>
          <p:cNvPr id="2" name="Rectangle 1">
            <a:extLst>
              <a:ext uri="{FF2B5EF4-FFF2-40B4-BE49-F238E27FC236}">
                <a16:creationId xmlns:a16="http://schemas.microsoft.com/office/drawing/2014/main" id="{F88134B9-5097-4FAD-8319-91ED71F0E18C}"/>
              </a:ext>
            </a:extLst>
          </p:cNvPr>
          <p:cNvSpPr/>
          <p:nvPr/>
        </p:nvSpPr>
        <p:spPr bwMode="auto">
          <a:xfrm>
            <a:off x="6392143" y="208231"/>
            <a:ext cx="5617649" cy="6427960"/>
          </a:xfrm>
          <a:prstGeom prst="rect">
            <a:avLst/>
          </a:prstGeom>
          <a:solidFill>
            <a:schemeClr val="bg1">
              <a:lumMod val="95000"/>
            </a:schemeClr>
          </a:solidFill>
          <a:ln w="10795" cap="flat" cmpd="sng" algn="ctr">
            <a:noFill/>
            <a:prstDash val="solid"/>
          </a:ln>
          <a:effectLst>
            <a:outerShdw blurRad="292100" dist="38100" dir="3600000" sx="102000" sy="102000" algn="tl" rotWithShape="0">
              <a:prstClr val="black">
                <a:alpha val="3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3581461134"/>
      </p:ext>
    </p:extLst>
  </p:cSld>
  <p:clrMapOvr>
    <a:masterClrMapping/>
  </p:clrMapOvr>
  <p:hf sldNum="0" hdr="0" ftr="0" dt="0"/>
  <p:extLst>
    <p:ext uri="{DCECCB84-F9BA-43D5-87BE-67443E8EF086}">
      <p15:sldGuideLst xmlns:p15="http://schemas.microsoft.com/office/powerpoint/2012/main">
        <p15:guide id="1" pos="1944">
          <p15:clr>
            <a:srgbClr val="FBAE40"/>
          </p15:clr>
        </p15:guide>
        <p15:guide id="2" orient="horz" pos="2016">
          <p15:clr>
            <a:srgbClr val="FBAE40"/>
          </p15:clr>
        </p15:guide>
        <p15:guide id="3" orient="horz" pos="840">
          <p15:clr>
            <a:srgbClr val="FBAE40"/>
          </p15:clr>
        </p15:guide>
        <p15:guide id="4" orient="horz" pos="3312">
          <p15:clr>
            <a:srgbClr val="FBAE40"/>
          </p15:clr>
        </p15:guide>
        <p15:guide id="5" orient="horz" pos="2640">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4200" y="1435497"/>
            <a:ext cx="4809836"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D34A7BD4-0E6F-4CA6-93BA-6BC4845AC139}"/>
              </a:ext>
            </a:extLst>
          </p:cNvPr>
          <p:cNvSpPr>
            <a:spLocks noGrp="1"/>
          </p:cNvSpPr>
          <p:nvPr>
            <p:ph type="title"/>
          </p:nvPr>
        </p:nvSpPr>
        <p:spPr>
          <a:xfrm>
            <a:off x="584200" y="457200"/>
            <a:ext cx="4809836" cy="492443"/>
          </a:xfrm>
        </p:spPr>
        <p:txBody>
          <a:bodyPr/>
          <a:lstStyle>
            <a:lvl1pPr algn="l">
              <a:defRPr/>
            </a:lvl1pPr>
          </a:lstStyle>
          <a:p>
            <a:r>
              <a:rPr lang="en-US"/>
              <a:t>Click to edit Master title style</a:t>
            </a:r>
          </a:p>
        </p:txBody>
      </p:sp>
    </p:spTree>
    <p:extLst>
      <p:ext uri="{BB962C8B-B14F-4D97-AF65-F5344CB8AC3E}">
        <p14:creationId xmlns:p14="http://schemas.microsoft.com/office/powerpoint/2010/main" val="1269332765"/>
      </p:ext>
    </p:extLst>
  </p:cSld>
  <p:clrMapOvr>
    <a:masterClrMapping/>
  </p:clrMapOvr>
  <p:transition>
    <p:fade/>
  </p:transition>
  <p:hf sldNum="0" hdr="0" ftr="0" dt="0"/>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13335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360606"/>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grpSp>
        <p:nvGrpSpPr>
          <p:cNvPr id="7" name="Group 6">
            <a:extLst>
              <a:ext uri="{FF2B5EF4-FFF2-40B4-BE49-F238E27FC236}">
                <a16:creationId xmlns:a16="http://schemas.microsoft.com/office/drawing/2014/main" id="{63E8DD7D-4664-433F-A50A-E4D037F575CE}"/>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DEDD0E4-A7C2-436C-AF00-D580E91FDF5E}"/>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9A10276F-3AD9-4481-BF70-2D1672D2C15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362853333"/>
      </p:ext>
    </p:extLst>
  </p:cSld>
  <p:clrMapOvr>
    <a:masterClrMapping/>
  </p:clrMapOvr>
  <p:transition>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Diagram Slide - Full Pag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1621142"/>
            <a:ext cx="11339774" cy="241415"/>
          </a:xfrm>
        </p:spPr>
        <p:txBody>
          <a:bodyPr wrap="square" lIns="0" tIns="0" rIns="0" bIns="0">
            <a:spAutoFit/>
          </a:bodyPr>
          <a:lstStyle>
            <a:lvl1pPr marL="268916" indent="-225861">
              <a:lnSpc>
                <a:spcPct val="100000"/>
              </a:lnSpc>
              <a:spcBef>
                <a:spcPts val="600"/>
              </a:spcBef>
              <a:spcAft>
                <a:spcPts val="0"/>
              </a:spcAft>
              <a:buClr>
                <a:srgbClr val="000000"/>
              </a:buClr>
              <a:buSzPct val="77000"/>
              <a:buFont typeface="Arial" panose="020B0604020202020204" pitchFamily="34" charset="0"/>
              <a:buChar char="•"/>
              <a:defRPr sz="1568"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568">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568">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16pt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360608"/>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Diagram Full Page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128215"/>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grpSp>
        <p:nvGrpSpPr>
          <p:cNvPr id="9" name="Group 8">
            <a:extLst>
              <a:ext uri="{FF2B5EF4-FFF2-40B4-BE49-F238E27FC236}">
                <a16:creationId xmlns:a16="http://schemas.microsoft.com/office/drawing/2014/main" id="{620E6559-4853-4649-8584-BA9E73E0CACB}"/>
              </a:ext>
            </a:extLst>
          </p:cNvPr>
          <p:cNvGrpSpPr/>
          <p:nvPr userDrawn="1"/>
        </p:nvGrpSpPr>
        <p:grpSpPr>
          <a:xfrm>
            <a:off x="436378" y="6431031"/>
            <a:ext cx="11326085" cy="95058"/>
            <a:chOff x="445128" y="6559056"/>
            <a:chExt cx="11553197" cy="96950"/>
          </a:xfrm>
        </p:grpSpPr>
        <p:sp>
          <p:nvSpPr>
            <p:cNvPr id="11" name="TextBox 10">
              <a:extLst>
                <a:ext uri="{FF2B5EF4-FFF2-40B4-BE49-F238E27FC236}">
                  <a16:creationId xmlns:a16="http://schemas.microsoft.com/office/drawing/2014/main" id="{24B2EEB2-25F0-43BF-AEC6-C7E84C24D4E1}"/>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D44A30B6-9C6E-4035-8FF4-C5AA9D06BE3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03420270"/>
      </p:ext>
    </p:extLst>
  </p:cSld>
  <p:clrMapOvr>
    <a:masterClrMapping/>
  </p:clrMapOvr>
  <p:transition>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3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6" y="2540313"/>
            <a:ext cx="9401560" cy="1793104"/>
          </a:xfrm>
          <a:noFill/>
        </p:spPr>
        <p:txBody>
          <a:bodyPr lIns="0" tIns="0" rIns="0" bIns="182880" anchor="b" anchorCtr="0"/>
          <a:lstStyle>
            <a:lvl1pPr>
              <a:defRPr sz="5292"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6" y="4342826"/>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Tree>
    <p:extLst>
      <p:ext uri="{BB962C8B-B14F-4D97-AF65-F5344CB8AC3E}">
        <p14:creationId xmlns:p14="http://schemas.microsoft.com/office/powerpoint/2010/main" val="12471500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50" normalizeH="0" baseline="0" noProof="0">
                <a:ln>
                  <a:noFill/>
                </a:ln>
                <a:gradFill>
                  <a:gsLst>
                    <a:gs pos="0">
                      <a:srgbClr val="000000">
                        <a:alpha val="50000"/>
                      </a:srgbClr>
                    </a:gs>
                    <a:gs pos="86000">
                      <a:srgbClr val="00000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69280199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Image Full Bleed">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2B0B6FF9-6B95-453A-92EE-13FE3BD35AE4}"/>
              </a:ext>
            </a:extLst>
          </p:cNvPr>
          <p:cNvSpPr>
            <a:spLocks noGrp="1"/>
          </p:cNvSpPr>
          <p:nvPr>
            <p:ph type="pic" sz="quarter" idx="12" hasCustomPrompt="1"/>
          </p:nvPr>
        </p:nvSpPr>
        <p:spPr>
          <a:xfrm>
            <a:off x="1" y="0"/>
            <a:ext cx="12192000" cy="6858000"/>
          </a:xfrm>
          <a:prstGeom prst="rect">
            <a:avLst/>
          </a:prstGeom>
          <a:solidFill>
            <a:schemeClr val="bg2">
              <a:alpha val="81000"/>
            </a:schemeClr>
          </a:solidFill>
        </p:spPr>
        <p:txBody>
          <a:bodyPr bIns="548640" anchor="ctr"/>
          <a:lstStyle>
            <a:lvl1pPr marL="0" indent="0" algn="l">
              <a:buNone/>
              <a:defRPr sz="2000">
                <a:latin typeface="Segoe UI Light" panose="020B0502040204020203" pitchFamily="34" charset="0"/>
                <a:cs typeface="Segoe UI Light" panose="020B0502040204020203" pitchFamily="34" charset="0"/>
              </a:defRPr>
            </a:lvl1pPr>
          </a:lstStyle>
          <a:p>
            <a:r>
              <a:rPr lang="en-US"/>
              <a:t>        Click icon to insert a photo</a:t>
            </a:r>
          </a:p>
          <a:p>
            <a:endParaRPr lang="en-US"/>
          </a:p>
        </p:txBody>
      </p:sp>
      <p:sp>
        <p:nvSpPr>
          <p:cNvPr id="9" name="Content Placeholder 6">
            <a:extLst>
              <a:ext uri="{FF2B5EF4-FFF2-40B4-BE49-F238E27FC236}">
                <a16:creationId xmlns:a16="http://schemas.microsoft.com/office/drawing/2014/main" id="{A3923364-5E1E-448B-AAD6-B257F7313233}"/>
              </a:ext>
            </a:extLst>
          </p:cNvPr>
          <p:cNvSpPr>
            <a:spLocks noGrp="1"/>
          </p:cNvSpPr>
          <p:nvPr>
            <p:ph sz="quarter" idx="13"/>
          </p:nvPr>
        </p:nvSpPr>
        <p:spPr>
          <a:xfrm>
            <a:off x="6918292" y="1717598"/>
            <a:ext cx="4546204" cy="443198"/>
          </a:xfrm>
          <a:prstGeom prst="rect">
            <a:avLst/>
          </a:prstGeom>
        </p:spPr>
        <p:txBody>
          <a:bodyPr lIns="0" tIns="0" rIns="0" bIns="0">
            <a:spAutoFit/>
          </a:bodyPr>
          <a:lstStyle>
            <a:lvl1pPr marL="0" indent="0">
              <a:buNone/>
              <a:defRPr sz="32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12" name="Content Placeholder 10">
            <a:extLst>
              <a:ext uri="{FF2B5EF4-FFF2-40B4-BE49-F238E27FC236}">
                <a16:creationId xmlns:a16="http://schemas.microsoft.com/office/drawing/2014/main" id="{7D245258-493F-4E5C-AB6A-6AB135FCFD40}"/>
              </a:ext>
            </a:extLst>
          </p:cNvPr>
          <p:cNvSpPr>
            <a:spLocks noGrp="1"/>
          </p:cNvSpPr>
          <p:nvPr>
            <p:ph sz="quarter" idx="14" hasCustomPrompt="1"/>
          </p:nvPr>
        </p:nvSpPr>
        <p:spPr>
          <a:xfrm>
            <a:off x="6918292" y="2460260"/>
            <a:ext cx="4546204" cy="1010148"/>
          </a:xfrm>
          <a:prstGeom prst="rect">
            <a:avLst/>
          </a:prstGeom>
        </p:spPr>
        <p:txBody>
          <a:bodyPr wrap="square" lIns="0" tIns="0" rIns="0" bIns="0">
            <a:spAutoFit/>
          </a:bodyPr>
          <a:lstStyle>
            <a:lvl1pPr marL="0" indent="0">
              <a:lnSpc>
                <a:spcPct val="120000"/>
              </a:lnSpc>
              <a:spcBef>
                <a:spcPts val="0"/>
              </a:spcBef>
              <a:spcAft>
                <a:spcPts val="1200"/>
              </a:spcAft>
              <a:buNone/>
              <a:defRPr sz="1400">
                <a:solidFill>
                  <a:schemeClr val="tx2"/>
                </a:solidFill>
              </a:defRPr>
            </a:lvl1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Tree>
    <p:extLst>
      <p:ext uri="{BB962C8B-B14F-4D97-AF65-F5344CB8AC3E}">
        <p14:creationId xmlns:p14="http://schemas.microsoft.com/office/powerpoint/2010/main" val="1080193506"/>
      </p:ext>
    </p:extLst>
  </p:cSld>
  <p:clrMapOvr>
    <a:masterClrMapping/>
  </p:clrMapOvr>
  <p:transition>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Left Content / Image Split">
    <p:spTree>
      <p:nvGrpSpPr>
        <p:cNvPr id="1" name=""/>
        <p:cNvGrpSpPr/>
        <p:nvPr/>
      </p:nvGrpSpPr>
      <p:grpSpPr>
        <a:xfrm>
          <a:off x="0" y="0"/>
          <a:ext cx="0" cy="0"/>
          <a:chOff x="0" y="0"/>
          <a:chExt cx="0" cy="0"/>
        </a:xfrm>
      </p:grpSpPr>
      <p:sp>
        <p:nvSpPr>
          <p:cNvPr id="11" name="Title 9">
            <a:extLst>
              <a:ext uri="{FF2B5EF4-FFF2-40B4-BE49-F238E27FC236}">
                <a16:creationId xmlns:a16="http://schemas.microsoft.com/office/drawing/2014/main" id="{57BEC4CB-DA8A-4E9A-927A-29DA0F4358C4}"/>
              </a:ext>
            </a:extLst>
          </p:cNvPr>
          <p:cNvSpPr>
            <a:spLocks noGrp="1"/>
          </p:cNvSpPr>
          <p:nvPr>
            <p:ph type="title"/>
          </p:nvPr>
        </p:nvSpPr>
        <p:spPr>
          <a:xfrm>
            <a:off x="503276" y="663676"/>
            <a:ext cx="5736656" cy="443198"/>
          </a:xfrm>
          <a:prstGeom prst="rect">
            <a:avLst/>
          </a:prstGeom>
        </p:spPr>
        <p:txBody>
          <a:bodyPr wrap="square" lIns="0" tIns="0" rIns="0" bIns="0">
            <a:spAutoFit/>
          </a:bodyPr>
          <a:lstStyle>
            <a:lvl1pPr>
              <a:defRPr sz="32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F705A9B7-0D07-4F93-9F43-1DB33CEF1ACA}"/>
              </a:ext>
            </a:extLst>
          </p:cNvPr>
          <p:cNvSpPr>
            <a:spLocks noGrp="1"/>
          </p:cNvSpPr>
          <p:nvPr>
            <p:ph type="body" sz="quarter" idx="10" hasCustomPrompt="1"/>
          </p:nvPr>
        </p:nvSpPr>
        <p:spPr>
          <a:xfrm>
            <a:off x="503278" y="1213383"/>
            <a:ext cx="3066472" cy="249299"/>
          </a:xfrm>
          <a:prstGeom prst="rect">
            <a:avLst/>
          </a:prstGeom>
        </p:spPr>
        <p:txBody>
          <a:bodyPr wrap="square" lIns="0" tIns="0" rIns="0" bIns="0">
            <a:spAutoFit/>
          </a:bodyPr>
          <a:lstStyle>
            <a:lvl1pPr marL="0" indent="0">
              <a:buNone/>
              <a:defRPr sz="1800"/>
            </a:lvl1pPr>
          </a:lstStyle>
          <a:p>
            <a:pPr lvl="0"/>
            <a:r>
              <a:rPr lang="en-US"/>
              <a:t>Insert subtitle down here</a:t>
            </a:r>
          </a:p>
        </p:txBody>
      </p:sp>
      <p:sp>
        <p:nvSpPr>
          <p:cNvPr id="18" name="Picture Placeholder 16">
            <a:extLst>
              <a:ext uri="{FF2B5EF4-FFF2-40B4-BE49-F238E27FC236}">
                <a16:creationId xmlns:a16="http://schemas.microsoft.com/office/drawing/2014/main" id="{6A32296C-3376-4B7E-8528-F4B3AE5EB550}"/>
              </a:ext>
            </a:extLst>
          </p:cNvPr>
          <p:cNvSpPr>
            <a:spLocks noGrp="1"/>
          </p:cNvSpPr>
          <p:nvPr>
            <p:ph type="pic" sz="quarter" idx="11"/>
          </p:nvPr>
        </p:nvSpPr>
        <p:spPr>
          <a:xfrm>
            <a:off x="6534150" y="0"/>
            <a:ext cx="5657850" cy="6858000"/>
          </a:xfrm>
          <a:prstGeom prst="rect">
            <a:avLst/>
          </a:prstGeom>
        </p:spPr>
        <p:txBody>
          <a:bodyPr/>
          <a:lstStyle>
            <a:lvl1pPr marL="0" indent="0" algn="ctr">
              <a:buNone/>
              <a:defRPr/>
            </a:lvl1pPr>
          </a:lstStyle>
          <a:p>
            <a:endParaRPr lang="en-US"/>
          </a:p>
          <a:p>
            <a:endParaRPr lang="en-US"/>
          </a:p>
          <a:p>
            <a:endParaRPr lang="en-US"/>
          </a:p>
          <a:p>
            <a:endParaRPr lang="en-US"/>
          </a:p>
          <a:p>
            <a:endParaRPr lang="en-US"/>
          </a:p>
          <a:p>
            <a:r>
              <a:rPr lang="en-US"/>
              <a:t>Insert picture here</a:t>
            </a:r>
          </a:p>
        </p:txBody>
      </p:sp>
      <p:sp>
        <p:nvSpPr>
          <p:cNvPr id="25" name="Content Placeholder 23">
            <a:extLst>
              <a:ext uri="{FF2B5EF4-FFF2-40B4-BE49-F238E27FC236}">
                <a16:creationId xmlns:a16="http://schemas.microsoft.com/office/drawing/2014/main" id="{8B92D2D8-67CA-432A-9029-045FDB781924}"/>
              </a:ext>
            </a:extLst>
          </p:cNvPr>
          <p:cNvSpPr>
            <a:spLocks noGrp="1"/>
          </p:cNvSpPr>
          <p:nvPr>
            <p:ph sz="quarter" idx="12" hasCustomPrompt="1"/>
          </p:nvPr>
        </p:nvSpPr>
        <p:spPr>
          <a:xfrm>
            <a:off x="503277" y="2194561"/>
            <a:ext cx="4565072" cy="3431709"/>
          </a:xfrm>
          <a:prstGeom prst="rect">
            <a:avLst/>
          </a:prstGeom>
        </p:spPr>
        <p:txBody>
          <a:bodyPr wrap="square" lIns="0" tIns="0" rIns="0" bIns="0">
            <a:spAutoFit/>
          </a:bodyPr>
          <a:lstStyle>
            <a:lvl1pPr marL="0" marR="0" indent="0" algn="l" defTabSz="914225" rtl="0" eaLnBrk="1" fontAlgn="auto" latinLnBrk="0" hangingPunct="1">
              <a:lnSpc>
                <a:spcPct val="100000"/>
              </a:lnSpc>
              <a:spcBef>
                <a:spcPts val="0"/>
              </a:spcBef>
              <a:spcAft>
                <a:spcPts val="0"/>
              </a:spcAft>
              <a:buClrTx/>
              <a:buSzTx/>
              <a:buFontTx/>
              <a:buNone/>
              <a:tabLst/>
              <a:defRPr/>
            </a:lvl1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rPr>
              <a:t>Section Title here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Lorem ipsum dolor sit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amet</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consectetuer</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adipiscing</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elit</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Maecenas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porttitor</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congue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massa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Fusce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posuere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magna sed pulvinar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ultricies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purus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lectus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malesuada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libero, sit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amet</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commodo</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magna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eros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quis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urna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Nunc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viverra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imperdiet</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enim</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Fusce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est.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Vivamus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tellus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Pellentesque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habitant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morbi</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tristique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senectus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et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netus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et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malesuada</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fames ac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turpis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egestas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Proin</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pharetra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nonummy</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pede</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Mauris</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 et </a:t>
            </a: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orci</a:t>
            </a:r>
            <a:r>
              <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rPr>
              <a:t>.</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Sdfsdfsdf</a:t>
            </a: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Sdfsdfsdf</a:t>
            </a: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285695" marR="0" lvl="0" indent="-285695"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err="1">
                <a:ln>
                  <a:noFill/>
                </a:ln>
                <a:solidFill>
                  <a:srgbClr val="505050"/>
                </a:solidFill>
                <a:effectLst/>
                <a:uLnTx/>
                <a:uFillTx/>
                <a:latin typeface="+mn-lt"/>
                <a:ea typeface="+mn-ea"/>
                <a:cs typeface="Segoe UI Semibold" panose="020B0702040204020203" pitchFamily="34" charset="0"/>
              </a:rPr>
              <a:t>sddfsdf</a:t>
            </a:r>
            <a:endParaRPr kumimoji="0" lang="en-US" sz="1400" b="0" i="0" u="none" strike="noStrike" kern="1200" cap="none" spc="0" normalizeH="0" baseline="0" noProof="0">
              <a:ln>
                <a:noFill/>
              </a:ln>
              <a:solidFill>
                <a:srgbClr val="505050"/>
              </a:solidFill>
              <a:effectLst/>
              <a:uLnTx/>
              <a:uFillTx/>
              <a:latin typeface="+mn-lt"/>
              <a:ea typeface="+mn-ea"/>
              <a:cs typeface="Segoe UI Semibold" panose="020B0702040204020203" pitchFamily="34" charset="0"/>
            </a:endParaRP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505050"/>
              </a:solidFill>
              <a:effectLst/>
              <a:uLnTx/>
              <a:uFillTx/>
              <a:latin typeface="+mn-lt"/>
              <a:ea typeface="+mn-ea"/>
              <a:cs typeface="+mn-cs"/>
            </a:endParaRPr>
          </a:p>
        </p:txBody>
      </p:sp>
    </p:spTree>
    <p:extLst>
      <p:ext uri="{BB962C8B-B14F-4D97-AF65-F5344CB8AC3E}">
        <p14:creationId xmlns:p14="http://schemas.microsoft.com/office/powerpoint/2010/main" val="226723695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lvl1pPr>
          </a:lstStyle>
          <a:p>
            <a:r>
              <a:rPr lang="en-US"/>
              <a:t>Click to edit Master title style</a:t>
            </a:r>
          </a:p>
        </p:txBody>
      </p:sp>
      <p:sp>
        <p:nvSpPr>
          <p:cNvPr id="6" name="Text Placeholder 5"/>
          <p:cNvSpPr>
            <a:spLocks noGrp="1"/>
          </p:cNvSpPr>
          <p:nvPr>
            <p:ph type="body" sz="quarter" idx="10"/>
          </p:nvPr>
        </p:nvSpPr>
        <p:spPr>
          <a:xfrm>
            <a:off x="269239" y="1189176"/>
            <a:ext cx="11653523" cy="1514881"/>
          </a:xfrm>
        </p:spPr>
        <p:txBody>
          <a:bodyPr/>
          <a:lstStyle>
            <a:lvl1pPr marL="0" indent="0">
              <a:buNone/>
              <a:defRPr sz="1961">
                <a:gradFill>
                  <a:gsLst>
                    <a:gs pos="1250">
                      <a:schemeClr val="tx2"/>
                    </a:gs>
                    <a:gs pos="99000">
                      <a:schemeClr val="tx2"/>
                    </a:gs>
                  </a:gsLst>
                  <a:lin ang="5400000" scaled="0"/>
                </a:gradFill>
                <a:latin typeface="+mj-lt"/>
              </a:defRPr>
            </a:lvl1pPr>
            <a:lvl2pPr marL="0" indent="0">
              <a:buFontTx/>
              <a:buNone/>
              <a:defRPr sz="1765">
                <a:latin typeface="+mj-lt"/>
              </a:defRPr>
            </a:lvl2pPr>
            <a:lvl3pPr marL="224097" indent="0">
              <a:buNone/>
              <a:defRPr sz="1568">
                <a:latin typeface="+mj-lt"/>
              </a:defRPr>
            </a:lvl3pPr>
            <a:lvl4pPr marL="448193" indent="0">
              <a:buNone/>
              <a:defRPr sz="1372">
                <a:latin typeface="+mj-lt"/>
              </a:defRPr>
            </a:lvl4pPr>
            <a:lvl5pPr marL="672290" indent="0">
              <a:buNone/>
              <a:defRPr sz="1372">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0345198"/>
      </p:ext>
    </p:extLst>
  </p:cSld>
  <p:clrMapOvr>
    <a:masterClrMapping/>
  </p:clrMapOvr>
  <p:transition>
    <p:fade/>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Left Content / Image Spli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F705A9B7-0D07-4F93-9F43-1DB33CEF1ACA}"/>
              </a:ext>
            </a:extLst>
          </p:cNvPr>
          <p:cNvSpPr>
            <a:spLocks noGrp="1"/>
          </p:cNvSpPr>
          <p:nvPr>
            <p:ph type="body" sz="quarter" idx="10" hasCustomPrompt="1"/>
          </p:nvPr>
        </p:nvSpPr>
        <p:spPr>
          <a:xfrm>
            <a:off x="503277" y="1213383"/>
            <a:ext cx="11185446" cy="249299"/>
          </a:xfrm>
          <a:prstGeom prst="rect">
            <a:avLst/>
          </a:prstGeom>
        </p:spPr>
        <p:txBody>
          <a:bodyPr wrap="square" lIns="0" tIns="0" rIns="0" bIns="0">
            <a:spAutoFit/>
          </a:bodyPr>
          <a:lstStyle>
            <a:lvl1pPr marL="0" indent="0">
              <a:buNone/>
              <a:defRPr sz="1800"/>
            </a:lvl1pPr>
          </a:lstStyle>
          <a:p>
            <a:pPr lvl="0"/>
            <a:r>
              <a:rPr lang="en-US"/>
              <a:t>Insert subtitle down here</a:t>
            </a:r>
          </a:p>
        </p:txBody>
      </p:sp>
      <p:sp>
        <p:nvSpPr>
          <p:cNvPr id="6" name="Text Placeholder 5">
            <a:extLst>
              <a:ext uri="{FF2B5EF4-FFF2-40B4-BE49-F238E27FC236}">
                <a16:creationId xmlns:a16="http://schemas.microsoft.com/office/drawing/2014/main" id="{A6C34D21-2D57-42C4-A58C-CF9DEC744989}"/>
              </a:ext>
            </a:extLst>
          </p:cNvPr>
          <p:cNvSpPr>
            <a:spLocks noGrp="1"/>
          </p:cNvSpPr>
          <p:nvPr>
            <p:ph type="body" sz="quarter" idx="11"/>
          </p:nvPr>
        </p:nvSpPr>
        <p:spPr>
          <a:xfrm>
            <a:off x="503277" y="663676"/>
            <a:ext cx="11185446" cy="443198"/>
          </a:xfrm>
          <a:prstGeom prst="rect">
            <a:avLst/>
          </a:prstGeom>
        </p:spPr>
        <p:txBody>
          <a:bodyPr wrap="square" lIns="0" tIns="0" rIns="0" bIns="0">
            <a:spAutoFit/>
          </a:bodyPr>
          <a:lstStyle>
            <a:lvl1pPr marL="0" indent="0">
              <a:buNone/>
              <a:defRPr sz="3200">
                <a:solidFill>
                  <a:schemeClr val="accent2"/>
                </a:solidFill>
                <a:latin typeface="Segoe UI Semibold" panose="020B0702040204020203" pitchFamily="34" charset="0"/>
                <a:cs typeface="Segoe UI Semibold" panose="020B07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Edit Master text styles</a:t>
            </a:r>
          </a:p>
        </p:txBody>
      </p:sp>
    </p:spTree>
    <p:extLst>
      <p:ext uri="{BB962C8B-B14F-4D97-AF65-F5344CB8AC3E}">
        <p14:creationId xmlns:p14="http://schemas.microsoft.com/office/powerpoint/2010/main" val="486823989"/>
      </p:ext>
    </p:extLst>
  </p:cSld>
  <p:clrMapOvr>
    <a:masterClrMapping/>
  </p:clrMapOvr>
  <p:transition>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9B6E0AA-E4F2-41D6-A6A5-5FB77A4F23EC}"/>
              </a:ext>
            </a:extLst>
          </p:cNvPr>
          <p:cNvSpPr>
            <a:spLocks noGrp="1"/>
          </p:cNvSpPr>
          <p:nvPr>
            <p:ph type="body" sz="quarter" idx="10"/>
          </p:nvPr>
        </p:nvSpPr>
        <p:spPr>
          <a:xfrm>
            <a:off x="503277" y="663676"/>
            <a:ext cx="11185447" cy="443198"/>
          </a:xfrm>
          <a:prstGeom prst="rect">
            <a:avLst/>
          </a:prstGeom>
        </p:spPr>
        <p:txBody>
          <a:bodyPr wrap="square" lIns="0" tIns="0" rIns="0" bIns="0">
            <a:spAutoFit/>
          </a:bodyPr>
          <a:lstStyle>
            <a:lvl1pPr marL="0" indent="0">
              <a:buNone/>
              <a:defRPr sz="3200">
                <a:solidFill>
                  <a:schemeClr val="accent2"/>
                </a:solidFill>
                <a:latin typeface="Segoe UI Semibold" panose="020B0702040204020203" pitchFamily="34" charset="0"/>
                <a:cs typeface="Segoe UI Semibold" panose="020B07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Edit Master text styles</a:t>
            </a:r>
          </a:p>
        </p:txBody>
      </p:sp>
      <p:sp>
        <p:nvSpPr>
          <p:cNvPr id="9" name="Text Placeholder 8">
            <a:extLst>
              <a:ext uri="{FF2B5EF4-FFF2-40B4-BE49-F238E27FC236}">
                <a16:creationId xmlns:a16="http://schemas.microsoft.com/office/drawing/2014/main" id="{7137777D-2E74-45FA-9043-4D43B344EFA5}"/>
              </a:ext>
            </a:extLst>
          </p:cNvPr>
          <p:cNvSpPr>
            <a:spLocks noGrp="1"/>
          </p:cNvSpPr>
          <p:nvPr>
            <p:ph type="body" sz="quarter" idx="11" hasCustomPrompt="1"/>
          </p:nvPr>
        </p:nvSpPr>
        <p:spPr>
          <a:xfrm>
            <a:off x="503277" y="2081569"/>
            <a:ext cx="11185446" cy="1846659"/>
          </a:xfrm>
          <a:prstGeom prst="rect">
            <a:avLst/>
          </a:prstGeom>
        </p:spPr>
        <p:txBody>
          <a:bodyPr wrap="square" lIns="0" tIns="0" rIns="0" bIns="0">
            <a:spAutoFit/>
          </a:bodyPr>
          <a:lstStyle>
            <a:lvl1pPr marL="457112" marR="0" indent="-457112" algn="l" defTabSz="914225" rtl="0" eaLnBrk="1" fontAlgn="auto" latinLnBrk="0" hangingPunct="1">
              <a:lnSpc>
                <a:spcPct val="100000"/>
              </a:lnSpc>
              <a:spcBef>
                <a:spcPts val="0"/>
              </a:spcBef>
              <a:spcAft>
                <a:spcPts val="1200"/>
              </a:spcAft>
              <a:buClrTx/>
              <a:buSzTx/>
              <a:buFont typeface="+mj-lt"/>
              <a:buAutoNum type="arabicPeriod"/>
              <a:tabLst/>
              <a:defRPr sz="1600" b="0">
                <a:solidFill>
                  <a:schemeClr val="accent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line one content</a:t>
            </a:r>
          </a:p>
          <a:p>
            <a:pPr lvl="0"/>
            <a:r>
              <a:rPr lang="en-US"/>
              <a:t>Enter line two content</a:t>
            </a:r>
          </a:p>
          <a:p>
            <a:pPr lvl="0"/>
            <a:r>
              <a:rPr lang="en-US"/>
              <a:t>Enter line three content</a:t>
            </a:r>
          </a:p>
          <a:p>
            <a:pPr lvl="0"/>
            <a:r>
              <a:rPr lang="en-US"/>
              <a:t>Enter line four content</a:t>
            </a:r>
          </a:p>
          <a:p>
            <a:pPr lvl="0"/>
            <a:endParaRPr lang="en-US"/>
          </a:p>
        </p:txBody>
      </p:sp>
    </p:spTree>
    <p:extLst>
      <p:ext uri="{BB962C8B-B14F-4D97-AF65-F5344CB8AC3E}">
        <p14:creationId xmlns:p14="http://schemas.microsoft.com/office/powerpoint/2010/main" val="1122203892"/>
      </p:ext>
    </p:extLst>
  </p:cSld>
  <p:clrMapOvr>
    <a:masterClrMapping/>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9B6E0AA-E4F2-41D6-A6A5-5FB77A4F23EC}"/>
              </a:ext>
            </a:extLst>
          </p:cNvPr>
          <p:cNvSpPr>
            <a:spLocks noGrp="1"/>
          </p:cNvSpPr>
          <p:nvPr>
            <p:ph type="body" sz="quarter" idx="10"/>
          </p:nvPr>
        </p:nvSpPr>
        <p:spPr>
          <a:xfrm>
            <a:off x="503277" y="663676"/>
            <a:ext cx="11185447" cy="443198"/>
          </a:xfrm>
          <a:prstGeom prst="rect">
            <a:avLst/>
          </a:prstGeom>
        </p:spPr>
        <p:txBody>
          <a:bodyPr wrap="square" lIns="0" tIns="0" rIns="0" bIns="0">
            <a:spAutoFit/>
          </a:bodyPr>
          <a:lstStyle>
            <a:lvl1pPr marL="0" indent="0">
              <a:buNone/>
              <a:defRPr sz="3200">
                <a:solidFill>
                  <a:schemeClr val="accent2"/>
                </a:solidFill>
                <a:latin typeface="Segoe UI Semibold" panose="020B0702040204020203" pitchFamily="34" charset="0"/>
                <a:cs typeface="Segoe UI Semibold" panose="020B0702040204020203" pitchFamily="34" charset="0"/>
              </a:defRPr>
            </a:lvl1pPr>
            <a:lvl2pPr marL="457112" indent="0">
              <a:buNone/>
              <a:defRPr sz="4400">
                <a:latin typeface="Segoe UI Light" panose="020B0502040204020203" pitchFamily="34" charset="0"/>
                <a:cs typeface="Segoe UI Light" panose="020B0502040204020203" pitchFamily="34" charset="0"/>
              </a:defRPr>
            </a:lvl2pPr>
            <a:lvl3pPr marL="914225" indent="0">
              <a:buNone/>
              <a:defRPr sz="4000">
                <a:latin typeface="Segoe UI Light" panose="020B0502040204020203" pitchFamily="34" charset="0"/>
                <a:cs typeface="Segoe UI Light" panose="020B0502040204020203" pitchFamily="34" charset="0"/>
              </a:defRPr>
            </a:lvl3pPr>
            <a:lvl4pPr marL="1371337" indent="0">
              <a:buNone/>
              <a:defRPr sz="3600">
                <a:latin typeface="Segoe UI Light" panose="020B0502040204020203" pitchFamily="34" charset="0"/>
                <a:cs typeface="Segoe UI Light" panose="020B0502040204020203" pitchFamily="34" charset="0"/>
              </a:defRPr>
            </a:lvl4pPr>
            <a:lvl5pPr marL="1828449" indent="0">
              <a:buNone/>
              <a:defRPr sz="3600">
                <a:latin typeface="Segoe UI Light" panose="020B0502040204020203" pitchFamily="34" charset="0"/>
                <a:cs typeface="Segoe UI Light" panose="020B0502040204020203" pitchFamily="34" charset="0"/>
              </a:defRPr>
            </a:lvl5pPr>
          </a:lstStyle>
          <a:p>
            <a:pPr lvl="0"/>
            <a:r>
              <a:rPr lang="en-US"/>
              <a:t>Edit Master text styles</a:t>
            </a:r>
          </a:p>
        </p:txBody>
      </p:sp>
    </p:spTree>
    <p:extLst>
      <p:ext uri="{BB962C8B-B14F-4D97-AF65-F5344CB8AC3E}">
        <p14:creationId xmlns:p14="http://schemas.microsoft.com/office/powerpoint/2010/main" val="730116293"/>
      </p:ext>
    </p:extLst>
  </p:cSld>
  <p:clrMapOvr>
    <a:masterClrMapping/>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137777D-2E74-45FA-9043-4D43B344EFA5}"/>
              </a:ext>
            </a:extLst>
          </p:cNvPr>
          <p:cNvSpPr>
            <a:spLocks noGrp="1"/>
          </p:cNvSpPr>
          <p:nvPr>
            <p:ph type="body" sz="quarter" idx="11" hasCustomPrompt="1"/>
          </p:nvPr>
        </p:nvSpPr>
        <p:spPr>
          <a:xfrm>
            <a:off x="503277" y="2591554"/>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25" name="Text Placeholder 8">
            <a:extLst>
              <a:ext uri="{FF2B5EF4-FFF2-40B4-BE49-F238E27FC236}">
                <a16:creationId xmlns:a16="http://schemas.microsoft.com/office/drawing/2014/main" id="{D8DE1C34-6B5E-4059-BA7D-70145A9B1F48}"/>
              </a:ext>
            </a:extLst>
          </p:cNvPr>
          <p:cNvSpPr>
            <a:spLocks noGrp="1"/>
          </p:cNvSpPr>
          <p:nvPr>
            <p:ph type="body" sz="quarter" idx="14" hasCustomPrompt="1"/>
          </p:nvPr>
        </p:nvSpPr>
        <p:spPr>
          <a:xfrm>
            <a:off x="4462695" y="2591554"/>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26" name="Text Placeholder 8">
            <a:extLst>
              <a:ext uri="{FF2B5EF4-FFF2-40B4-BE49-F238E27FC236}">
                <a16:creationId xmlns:a16="http://schemas.microsoft.com/office/drawing/2014/main" id="{ADB6AF5F-2C6D-4CE5-A252-7EBB51733092}"/>
              </a:ext>
            </a:extLst>
          </p:cNvPr>
          <p:cNvSpPr>
            <a:spLocks noGrp="1"/>
          </p:cNvSpPr>
          <p:nvPr>
            <p:ph type="body" sz="quarter" idx="15" hasCustomPrompt="1"/>
          </p:nvPr>
        </p:nvSpPr>
        <p:spPr>
          <a:xfrm>
            <a:off x="503277" y="4529842"/>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27" name="Text Placeholder 8">
            <a:extLst>
              <a:ext uri="{FF2B5EF4-FFF2-40B4-BE49-F238E27FC236}">
                <a16:creationId xmlns:a16="http://schemas.microsoft.com/office/drawing/2014/main" id="{E91C6071-A470-459F-9B75-F915BCABAB87}"/>
              </a:ext>
            </a:extLst>
          </p:cNvPr>
          <p:cNvSpPr>
            <a:spLocks noGrp="1"/>
          </p:cNvSpPr>
          <p:nvPr>
            <p:ph type="body" sz="quarter" idx="16" hasCustomPrompt="1"/>
          </p:nvPr>
        </p:nvSpPr>
        <p:spPr>
          <a:xfrm>
            <a:off x="4462695" y="4529842"/>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28" name="Text Placeholder 8">
            <a:extLst>
              <a:ext uri="{FF2B5EF4-FFF2-40B4-BE49-F238E27FC236}">
                <a16:creationId xmlns:a16="http://schemas.microsoft.com/office/drawing/2014/main" id="{6CC18E57-3DCA-4009-A503-FDBA22EF69FB}"/>
              </a:ext>
            </a:extLst>
          </p:cNvPr>
          <p:cNvSpPr>
            <a:spLocks noGrp="1"/>
          </p:cNvSpPr>
          <p:nvPr>
            <p:ph type="body" sz="quarter" idx="17" hasCustomPrompt="1"/>
          </p:nvPr>
        </p:nvSpPr>
        <p:spPr>
          <a:xfrm>
            <a:off x="503277" y="3003569"/>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29" name="Text Placeholder 8">
            <a:extLst>
              <a:ext uri="{FF2B5EF4-FFF2-40B4-BE49-F238E27FC236}">
                <a16:creationId xmlns:a16="http://schemas.microsoft.com/office/drawing/2014/main" id="{DAA9FBE3-9008-4168-B6EE-62D3A4BE8791}"/>
              </a:ext>
            </a:extLst>
          </p:cNvPr>
          <p:cNvSpPr>
            <a:spLocks noGrp="1"/>
          </p:cNvSpPr>
          <p:nvPr>
            <p:ph type="body" sz="quarter" idx="18" hasCustomPrompt="1"/>
          </p:nvPr>
        </p:nvSpPr>
        <p:spPr>
          <a:xfrm>
            <a:off x="4462695" y="3003569"/>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30" name="Text Placeholder 8">
            <a:extLst>
              <a:ext uri="{FF2B5EF4-FFF2-40B4-BE49-F238E27FC236}">
                <a16:creationId xmlns:a16="http://schemas.microsoft.com/office/drawing/2014/main" id="{CB80BD76-55E7-470A-B254-80CB4E770840}"/>
              </a:ext>
            </a:extLst>
          </p:cNvPr>
          <p:cNvSpPr>
            <a:spLocks noGrp="1"/>
          </p:cNvSpPr>
          <p:nvPr>
            <p:ph type="body" sz="quarter" idx="19" hasCustomPrompt="1"/>
          </p:nvPr>
        </p:nvSpPr>
        <p:spPr>
          <a:xfrm>
            <a:off x="503277" y="4902211"/>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31" name="Text Placeholder 8">
            <a:extLst>
              <a:ext uri="{FF2B5EF4-FFF2-40B4-BE49-F238E27FC236}">
                <a16:creationId xmlns:a16="http://schemas.microsoft.com/office/drawing/2014/main" id="{23006E18-95C1-4437-922A-8A528443EFB7}"/>
              </a:ext>
            </a:extLst>
          </p:cNvPr>
          <p:cNvSpPr>
            <a:spLocks noGrp="1"/>
          </p:cNvSpPr>
          <p:nvPr>
            <p:ph type="body" sz="quarter" idx="20" hasCustomPrompt="1"/>
          </p:nvPr>
        </p:nvSpPr>
        <p:spPr>
          <a:xfrm>
            <a:off x="4462695" y="4902211"/>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14" name="Text Placeholder 8">
            <a:extLst>
              <a:ext uri="{FF2B5EF4-FFF2-40B4-BE49-F238E27FC236}">
                <a16:creationId xmlns:a16="http://schemas.microsoft.com/office/drawing/2014/main" id="{F99353E4-98CA-4C2F-87D0-51C868862F88}"/>
              </a:ext>
            </a:extLst>
          </p:cNvPr>
          <p:cNvSpPr>
            <a:spLocks noGrp="1"/>
          </p:cNvSpPr>
          <p:nvPr>
            <p:ph type="body" sz="quarter" idx="21" hasCustomPrompt="1"/>
          </p:nvPr>
        </p:nvSpPr>
        <p:spPr>
          <a:xfrm>
            <a:off x="8107938" y="2591554"/>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15" name="Text Placeholder 8">
            <a:extLst>
              <a:ext uri="{FF2B5EF4-FFF2-40B4-BE49-F238E27FC236}">
                <a16:creationId xmlns:a16="http://schemas.microsoft.com/office/drawing/2014/main" id="{CCAB69E1-75A6-4636-A69D-EFEEDBF2F4AD}"/>
              </a:ext>
            </a:extLst>
          </p:cNvPr>
          <p:cNvSpPr>
            <a:spLocks noGrp="1"/>
          </p:cNvSpPr>
          <p:nvPr>
            <p:ph type="body" sz="quarter" idx="22" hasCustomPrompt="1"/>
          </p:nvPr>
        </p:nvSpPr>
        <p:spPr>
          <a:xfrm>
            <a:off x="8107938" y="4529842"/>
            <a:ext cx="2904894" cy="246221"/>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600" b="1">
                <a:solidFill>
                  <a:schemeClr val="tx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title here</a:t>
            </a:r>
          </a:p>
        </p:txBody>
      </p:sp>
      <p:sp>
        <p:nvSpPr>
          <p:cNvPr id="16" name="Text Placeholder 8">
            <a:extLst>
              <a:ext uri="{FF2B5EF4-FFF2-40B4-BE49-F238E27FC236}">
                <a16:creationId xmlns:a16="http://schemas.microsoft.com/office/drawing/2014/main" id="{008D5CE4-A5FB-400E-98AB-A69236EEFBF9}"/>
              </a:ext>
            </a:extLst>
          </p:cNvPr>
          <p:cNvSpPr>
            <a:spLocks noGrp="1"/>
          </p:cNvSpPr>
          <p:nvPr>
            <p:ph type="body" sz="quarter" idx="23" hasCustomPrompt="1"/>
          </p:nvPr>
        </p:nvSpPr>
        <p:spPr>
          <a:xfrm>
            <a:off x="8107938" y="3003569"/>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17" name="Text Placeholder 8">
            <a:extLst>
              <a:ext uri="{FF2B5EF4-FFF2-40B4-BE49-F238E27FC236}">
                <a16:creationId xmlns:a16="http://schemas.microsoft.com/office/drawing/2014/main" id="{1E0F357F-6020-4256-8238-59F1B19794FF}"/>
              </a:ext>
            </a:extLst>
          </p:cNvPr>
          <p:cNvSpPr>
            <a:spLocks noGrp="1"/>
          </p:cNvSpPr>
          <p:nvPr>
            <p:ph type="body" sz="quarter" idx="24" hasCustomPrompt="1"/>
          </p:nvPr>
        </p:nvSpPr>
        <p:spPr>
          <a:xfrm>
            <a:off x="8107938" y="4902211"/>
            <a:ext cx="2904894" cy="215444"/>
          </a:xfrm>
          <a:prstGeom prst="rect">
            <a:avLst/>
          </a:prstGeom>
        </p:spPr>
        <p:txBody>
          <a:bodyPr lIns="0" tIns="0" rIns="0" bIns="0">
            <a:spAutoFit/>
          </a:bodyPr>
          <a:lstStyle>
            <a:lvl1pPr marL="0" marR="0" indent="0" algn="l" defTabSz="914225" rtl="0" eaLnBrk="1" fontAlgn="auto" latinLnBrk="0" hangingPunct="1">
              <a:lnSpc>
                <a:spcPct val="100000"/>
              </a:lnSpc>
              <a:spcBef>
                <a:spcPts val="0"/>
              </a:spcBef>
              <a:spcAft>
                <a:spcPts val="1200"/>
              </a:spcAft>
              <a:buClrTx/>
              <a:buSzTx/>
              <a:buFont typeface="+mj-lt"/>
              <a:buNone/>
              <a:tabLst/>
              <a:defRPr sz="14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paragraph content here</a:t>
            </a:r>
          </a:p>
        </p:txBody>
      </p:sp>
      <p:sp>
        <p:nvSpPr>
          <p:cNvPr id="20" name="Title 9">
            <a:extLst>
              <a:ext uri="{FF2B5EF4-FFF2-40B4-BE49-F238E27FC236}">
                <a16:creationId xmlns:a16="http://schemas.microsoft.com/office/drawing/2014/main" id="{5698A417-C916-4F3D-89ED-3E8A3A26DC37}"/>
              </a:ext>
            </a:extLst>
          </p:cNvPr>
          <p:cNvSpPr>
            <a:spLocks noGrp="1"/>
          </p:cNvSpPr>
          <p:nvPr>
            <p:ph type="title"/>
          </p:nvPr>
        </p:nvSpPr>
        <p:spPr>
          <a:xfrm>
            <a:off x="503276" y="663676"/>
            <a:ext cx="5736656" cy="443198"/>
          </a:xfrm>
          <a:prstGeom prst="rect">
            <a:avLst/>
          </a:prstGeom>
        </p:spPr>
        <p:txBody>
          <a:bodyPr wrap="square" lIns="0" tIns="0" rIns="0" bIns="0">
            <a:spAutoFit/>
          </a:bodyPr>
          <a:lstStyle>
            <a:lvl1pPr>
              <a:defRPr sz="3200">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21" name="Text Placeholder 12">
            <a:extLst>
              <a:ext uri="{FF2B5EF4-FFF2-40B4-BE49-F238E27FC236}">
                <a16:creationId xmlns:a16="http://schemas.microsoft.com/office/drawing/2014/main" id="{2BF0F590-1780-41B4-B2F0-15E83C83EEB5}"/>
              </a:ext>
            </a:extLst>
          </p:cNvPr>
          <p:cNvSpPr>
            <a:spLocks noGrp="1"/>
          </p:cNvSpPr>
          <p:nvPr>
            <p:ph type="body" sz="quarter" idx="10" hasCustomPrompt="1"/>
          </p:nvPr>
        </p:nvSpPr>
        <p:spPr>
          <a:xfrm>
            <a:off x="503277" y="1213383"/>
            <a:ext cx="3066472" cy="249299"/>
          </a:xfrm>
          <a:prstGeom prst="rect">
            <a:avLst/>
          </a:prstGeom>
        </p:spPr>
        <p:txBody>
          <a:bodyPr wrap="square" lIns="0" tIns="0" rIns="0" bIns="0">
            <a:spAutoFit/>
          </a:bodyPr>
          <a:lstStyle>
            <a:lvl1pPr marL="0" indent="0">
              <a:buNone/>
              <a:defRPr sz="1800"/>
            </a:lvl1pPr>
          </a:lstStyle>
          <a:p>
            <a:pPr lvl="0"/>
            <a:r>
              <a:rPr lang="en-US"/>
              <a:t>Insert subtitle down here</a:t>
            </a:r>
          </a:p>
        </p:txBody>
      </p:sp>
    </p:spTree>
    <p:extLst>
      <p:ext uri="{BB962C8B-B14F-4D97-AF65-F5344CB8AC3E}">
        <p14:creationId xmlns:p14="http://schemas.microsoft.com/office/powerpoint/2010/main" val="2925018540"/>
      </p:ext>
    </p:extLst>
  </p:cSld>
  <p:clrMapOvr>
    <a:masterClrMapping/>
  </p:clrMapOvr>
  <p:transition>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7137777D-2E74-45FA-9043-4D43B344EFA5}"/>
              </a:ext>
            </a:extLst>
          </p:cNvPr>
          <p:cNvSpPr>
            <a:spLocks noGrp="1"/>
          </p:cNvSpPr>
          <p:nvPr>
            <p:ph type="body" sz="quarter" idx="11" hasCustomPrompt="1"/>
          </p:nvPr>
        </p:nvSpPr>
        <p:spPr>
          <a:xfrm>
            <a:off x="503276" y="2900148"/>
            <a:ext cx="3245936" cy="1938992"/>
          </a:xfrm>
          <a:prstGeom prst="rect">
            <a:avLst/>
          </a:prstGeom>
        </p:spPr>
        <p:txBody>
          <a:bodyPr wrap="square" lIns="0">
            <a:spAutoFit/>
          </a:bodyPr>
          <a:lstStyle>
            <a:lvl1pPr marL="457112" marR="0" indent="-457112" algn="l" defTabSz="914225" rtl="0" eaLnBrk="1" fontAlgn="auto" latinLnBrk="0" hangingPunct="1">
              <a:lnSpc>
                <a:spcPct val="100000"/>
              </a:lnSpc>
              <a:spcBef>
                <a:spcPts val="0"/>
              </a:spcBef>
              <a:spcAft>
                <a:spcPts val="1200"/>
              </a:spcAft>
              <a:buClrTx/>
              <a:buSzTx/>
              <a:buFont typeface="+mj-lt"/>
              <a:buAutoNum type="arabicPeriod"/>
              <a:tabLst/>
              <a:defRPr sz="16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line one content</a:t>
            </a:r>
          </a:p>
          <a:p>
            <a:pPr lvl="0"/>
            <a:r>
              <a:rPr lang="en-US"/>
              <a:t>Enter line two content</a:t>
            </a:r>
          </a:p>
          <a:p>
            <a:pPr lvl="0"/>
            <a:r>
              <a:rPr lang="en-US"/>
              <a:t>Enter line three content</a:t>
            </a:r>
          </a:p>
          <a:p>
            <a:pPr lvl="0"/>
            <a:r>
              <a:rPr lang="en-US"/>
              <a:t>Enter line four content</a:t>
            </a:r>
          </a:p>
          <a:p>
            <a:pPr lvl="0"/>
            <a:endParaRPr lang="en-US"/>
          </a:p>
        </p:txBody>
      </p:sp>
      <p:sp>
        <p:nvSpPr>
          <p:cNvPr id="7" name="Text Placeholder 8">
            <a:extLst>
              <a:ext uri="{FF2B5EF4-FFF2-40B4-BE49-F238E27FC236}">
                <a16:creationId xmlns:a16="http://schemas.microsoft.com/office/drawing/2014/main" id="{15AAB6E8-3A57-402A-8ECA-1114A7862362}"/>
              </a:ext>
            </a:extLst>
          </p:cNvPr>
          <p:cNvSpPr>
            <a:spLocks noGrp="1"/>
          </p:cNvSpPr>
          <p:nvPr>
            <p:ph type="body" sz="quarter" idx="12" hasCustomPrompt="1"/>
          </p:nvPr>
        </p:nvSpPr>
        <p:spPr>
          <a:xfrm>
            <a:off x="4360918" y="2900148"/>
            <a:ext cx="3245936" cy="1938992"/>
          </a:xfrm>
          <a:prstGeom prst="rect">
            <a:avLst/>
          </a:prstGeom>
        </p:spPr>
        <p:txBody>
          <a:bodyPr wrap="square" lIns="0">
            <a:spAutoFit/>
          </a:bodyPr>
          <a:lstStyle>
            <a:lvl1pPr marL="457112" marR="0" indent="-457112" algn="l" defTabSz="914225" rtl="0" eaLnBrk="1" fontAlgn="auto" latinLnBrk="0" hangingPunct="1">
              <a:lnSpc>
                <a:spcPct val="100000"/>
              </a:lnSpc>
              <a:spcBef>
                <a:spcPts val="0"/>
              </a:spcBef>
              <a:spcAft>
                <a:spcPts val="1200"/>
              </a:spcAft>
              <a:buClrTx/>
              <a:buSzTx/>
              <a:buFont typeface="+mj-lt"/>
              <a:buAutoNum type="arabicPeriod"/>
              <a:tabLst/>
              <a:defRPr sz="16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line one content</a:t>
            </a:r>
          </a:p>
          <a:p>
            <a:pPr lvl="0"/>
            <a:r>
              <a:rPr lang="en-US"/>
              <a:t>Enter line two content</a:t>
            </a:r>
          </a:p>
          <a:p>
            <a:pPr lvl="0"/>
            <a:r>
              <a:rPr lang="en-US"/>
              <a:t>Enter line three content</a:t>
            </a:r>
          </a:p>
          <a:p>
            <a:pPr lvl="0"/>
            <a:r>
              <a:rPr lang="en-US"/>
              <a:t>Enter line four content</a:t>
            </a:r>
          </a:p>
          <a:p>
            <a:pPr lvl="0"/>
            <a:endParaRPr lang="en-US"/>
          </a:p>
        </p:txBody>
      </p:sp>
      <p:sp>
        <p:nvSpPr>
          <p:cNvPr id="6" name="Text Placeholder 8">
            <a:extLst>
              <a:ext uri="{FF2B5EF4-FFF2-40B4-BE49-F238E27FC236}">
                <a16:creationId xmlns:a16="http://schemas.microsoft.com/office/drawing/2014/main" id="{344852DD-F4B5-425E-B05A-00C9BC89C8A4}"/>
              </a:ext>
            </a:extLst>
          </p:cNvPr>
          <p:cNvSpPr>
            <a:spLocks noGrp="1"/>
          </p:cNvSpPr>
          <p:nvPr>
            <p:ph type="body" sz="quarter" idx="13" hasCustomPrompt="1"/>
          </p:nvPr>
        </p:nvSpPr>
        <p:spPr>
          <a:xfrm>
            <a:off x="8218560" y="2900148"/>
            <a:ext cx="3245936" cy="1938992"/>
          </a:xfrm>
          <a:prstGeom prst="rect">
            <a:avLst/>
          </a:prstGeom>
        </p:spPr>
        <p:txBody>
          <a:bodyPr wrap="square" lIns="0">
            <a:spAutoFit/>
          </a:bodyPr>
          <a:lstStyle>
            <a:lvl1pPr marL="457112" marR="0" indent="-457112" algn="l" defTabSz="914225" rtl="0" eaLnBrk="1" fontAlgn="auto" latinLnBrk="0" hangingPunct="1">
              <a:lnSpc>
                <a:spcPct val="100000"/>
              </a:lnSpc>
              <a:spcBef>
                <a:spcPts val="0"/>
              </a:spcBef>
              <a:spcAft>
                <a:spcPts val="1200"/>
              </a:spcAft>
              <a:buClrTx/>
              <a:buSzTx/>
              <a:buFont typeface="+mj-lt"/>
              <a:buAutoNum type="arabicPeriod"/>
              <a:tabLst/>
              <a:defRPr sz="1600" b="0">
                <a:solidFill>
                  <a:schemeClr val="accent3"/>
                </a:solidFill>
                <a:latin typeface="Segoe UI Semilight" panose="020B0402040204020203" pitchFamily="34" charset="0"/>
                <a:cs typeface="Segoe UI Semilight" panose="020B0402040204020203" pitchFamily="34" charset="0"/>
              </a:defRPr>
            </a:lvl1pPr>
            <a:lvl2pPr>
              <a:defRPr sz="2000"/>
            </a:lvl2pPr>
            <a:lvl3pPr>
              <a:defRPr sz="1800"/>
            </a:lvl3pPr>
            <a:lvl4pPr>
              <a:defRPr sz="1600"/>
            </a:lvl4pPr>
            <a:lvl5pPr>
              <a:defRPr sz="1600"/>
            </a:lvl5pPr>
          </a:lstStyle>
          <a:p>
            <a:pPr lvl="0"/>
            <a:r>
              <a:rPr lang="en-US"/>
              <a:t>Enter line one content</a:t>
            </a:r>
          </a:p>
          <a:p>
            <a:pPr lvl="0"/>
            <a:r>
              <a:rPr lang="en-US"/>
              <a:t>Enter line two content</a:t>
            </a:r>
          </a:p>
          <a:p>
            <a:pPr lvl="0"/>
            <a:r>
              <a:rPr lang="en-US"/>
              <a:t>Enter line three content</a:t>
            </a:r>
          </a:p>
          <a:p>
            <a:pPr lvl="0"/>
            <a:r>
              <a:rPr lang="en-US"/>
              <a:t>Enter line four content</a:t>
            </a:r>
          </a:p>
          <a:p>
            <a:pPr lvl="0"/>
            <a:endParaRPr lang="en-US"/>
          </a:p>
        </p:txBody>
      </p:sp>
      <p:sp>
        <p:nvSpPr>
          <p:cNvPr id="8" name="Text Placeholder 8">
            <a:extLst>
              <a:ext uri="{FF2B5EF4-FFF2-40B4-BE49-F238E27FC236}">
                <a16:creationId xmlns:a16="http://schemas.microsoft.com/office/drawing/2014/main" id="{17A17963-98DC-4BA8-8F2F-C24761A51C10}"/>
              </a:ext>
            </a:extLst>
          </p:cNvPr>
          <p:cNvSpPr>
            <a:spLocks noGrp="1"/>
          </p:cNvSpPr>
          <p:nvPr>
            <p:ph type="body" sz="quarter" idx="14" hasCustomPrompt="1"/>
          </p:nvPr>
        </p:nvSpPr>
        <p:spPr>
          <a:xfrm>
            <a:off x="503275" y="2355427"/>
            <a:ext cx="3245936" cy="338554"/>
          </a:xfrm>
          <a:prstGeom prst="rect">
            <a:avLst/>
          </a:prstGeom>
        </p:spPr>
        <p:txBody>
          <a:bodyPr wrap="square" lIns="0">
            <a:spAutoFit/>
          </a:bodyPr>
          <a:lstStyle>
            <a:lvl1pPr marL="0" marR="0" indent="0" algn="l" defTabSz="914225"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sz="1600" b="0">
                <a:solidFill>
                  <a:schemeClr val="accent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line one content</a:t>
            </a:r>
          </a:p>
        </p:txBody>
      </p:sp>
      <p:sp>
        <p:nvSpPr>
          <p:cNvPr id="10" name="Text Placeholder 8">
            <a:extLst>
              <a:ext uri="{FF2B5EF4-FFF2-40B4-BE49-F238E27FC236}">
                <a16:creationId xmlns:a16="http://schemas.microsoft.com/office/drawing/2014/main" id="{7D0D314A-5E1E-4FA1-9321-CD3227520497}"/>
              </a:ext>
            </a:extLst>
          </p:cNvPr>
          <p:cNvSpPr>
            <a:spLocks noGrp="1"/>
          </p:cNvSpPr>
          <p:nvPr>
            <p:ph type="body" sz="quarter" idx="15" hasCustomPrompt="1"/>
          </p:nvPr>
        </p:nvSpPr>
        <p:spPr>
          <a:xfrm>
            <a:off x="4360918" y="2355427"/>
            <a:ext cx="3245936" cy="338554"/>
          </a:xfrm>
          <a:prstGeom prst="rect">
            <a:avLst/>
          </a:prstGeom>
        </p:spPr>
        <p:txBody>
          <a:bodyPr wrap="square" lIns="0">
            <a:spAutoFit/>
          </a:bodyPr>
          <a:lstStyle>
            <a:lvl1pPr marL="0" marR="0" indent="0" algn="l" defTabSz="914225"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sz="1600" b="0">
                <a:solidFill>
                  <a:schemeClr val="accent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line one content</a:t>
            </a:r>
          </a:p>
        </p:txBody>
      </p:sp>
      <p:sp>
        <p:nvSpPr>
          <p:cNvPr id="11" name="Text Placeholder 8">
            <a:extLst>
              <a:ext uri="{FF2B5EF4-FFF2-40B4-BE49-F238E27FC236}">
                <a16:creationId xmlns:a16="http://schemas.microsoft.com/office/drawing/2014/main" id="{BD7DBBC1-CEEE-4C8A-B844-1EFB37D22A6C}"/>
              </a:ext>
            </a:extLst>
          </p:cNvPr>
          <p:cNvSpPr>
            <a:spLocks noGrp="1"/>
          </p:cNvSpPr>
          <p:nvPr>
            <p:ph type="body" sz="quarter" idx="16" hasCustomPrompt="1"/>
          </p:nvPr>
        </p:nvSpPr>
        <p:spPr>
          <a:xfrm>
            <a:off x="8218560" y="2355427"/>
            <a:ext cx="3245936" cy="338554"/>
          </a:xfrm>
          <a:prstGeom prst="rect">
            <a:avLst/>
          </a:prstGeom>
        </p:spPr>
        <p:txBody>
          <a:bodyPr wrap="square" lIns="0">
            <a:spAutoFit/>
          </a:bodyPr>
          <a:lstStyle>
            <a:lvl1pPr marL="0" marR="0" indent="0" algn="l" defTabSz="914225" rtl="0" eaLnBrk="1" fontAlgn="auto" latinLnBrk="0" hangingPunct="1">
              <a:lnSpc>
                <a:spcPct val="100000"/>
              </a:lnSpc>
              <a:spcBef>
                <a:spcPts val="0"/>
              </a:spcBef>
              <a:spcAft>
                <a:spcPts val="1200"/>
              </a:spcAft>
              <a:buClr>
                <a:schemeClr val="accent1"/>
              </a:buClr>
              <a:buSzTx/>
              <a:buFont typeface="Arial" panose="020B0604020202020204" pitchFamily="34" charset="0"/>
              <a:buNone/>
              <a:tabLst/>
              <a:defRPr sz="1600" b="0">
                <a:solidFill>
                  <a:schemeClr val="accent2"/>
                </a:solidFill>
                <a:latin typeface="Segoe UI Semibold" panose="020B0702040204020203" pitchFamily="34" charset="0"/>
                <a:cs typeface="Segoe UI Semibold" panose="020B0702040204020203" pitchFamily="34" charset="0"/>
              </a:defRPr>
            </a:lvl1pPr>
            <a:lvl2pPr>
              <a:defRPr sz="2000"/>
            </a:lvl2pPr>
            <a:lvl3pPr>
              <a:defRPr sz="1800"/>
            </a:lvl3pPr>
            <a:lvl4pPr>
              <a:defRPr sz="1600"/>
            </a:lvl4pPr>
            <a:lvl5pPr>
              <a:defRPr sz="1600"/>
            </a:lvl5pPr>
          </a:lstStyle>
          <a:p>
            <a:pPr lvl="0"/>
            <a:r>
              <a:rPr lang="en-US"/>
              <a:t>Enter line one content</a:t>
            </a:r>
          </a:p>
        </p:txBody>
      </p:sp>
      <p:sp>
        <p:nvSpPr>
          <p:cNvPr id="14" name="Title 9">
            <a:extLst>
              <a:ext uri="{FF2B5EF4-FFF2-40B4-BE49-F238E27FC236}">
                <a16:creationId xmlns:a16="http://schemas.microsoft.com/office/drawing/2014/main" id="{4DF9E227-7226-4AD9-A8BB-F65C1FB24E8A}"/>
              </a:ext>
            </a:extLst>
          </p:cNvPr>
          <p:cNvSpPr>
            <a:spLocks noGrp="1"/>
          </p:cNvSpPr>
          <p:nvPr>
            <p:ph type="title"/>
          </p:nvPr>
        </p:nvSpPr>
        <p:spPr>
          <a:xfrm>
            <a:off x="503276" y="663676"/>
            <a:ext cx="5736656" cy="443198"/>
          </a:xfrm>
          <a:prstGeom prst="rect">
            <a:avLst/>
          </a:prstGeom>
        </p:spPr>
        <p:txBody>
          <a:bodyPr wrap="square" lIns="0" tIns="0" rIns="0" bIns="0">
            <a:spAutoFit/>
          </a:bodyPr>
          <a:lstStyle>
            <a:lvl1pPr>
              <a:defRPr sz="3200">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129042125"/>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2"/>
        </a:solidFill>
        <a:effectLst/>
      </p:bgPr>
    </p:bg>
    <p:spTree>
      <p:nvGrpSpPr>
        <p:cNvPr id="1" name=""/>
        <p:cNvGrpSpPr/>
        <p:nvPr/>
      </p:nvGrpSpPr>
      <p:grpSpPr>
        <a:xfrm>
          <a:off x="0" y="0"/>
          <a:ext cx="0" cy="0"/>
          <a:chOff x="0" y="0"/>
          <a:chExt cx="0" cy="0"/>
        </a:xfrm>
      </p:grpSpPr>
      <p:pic>
        <p:nvPicPr>
          <p:cNvPr id="11" name="Picture 10" descr="A group of people walking in front of a building&#10;&#10;Description generated with very high confidence">
            <a:extLst>
              <a:ext uri="{FF2B5EF4-FFF2-40B4-BE49-F238E27FC236}">
                <a16:creationId xmlns:a16="http://schemas.microsoft.com/office/drawing/2014/main" id="{2C4CB9AD-6149-4C67-B312-20AB5AEE325D}"/>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t="42685" b="18713"/>
          <a:stretch/>
        </p:blipFill>
        <p:spPr>
          <a:xfrm>
            <a:off x="0" y="0"/>
            <a:ext cx="12192000" cy="6858000"/>
          </a:xfrm>
          <a:prstGeom prst="rect">
            <a:avLst/>
          </a:prstGeom>
        </p:spPr>
      </p:pic>
      <p:sp>
        <p:nvSpPr>
          <p:cNvPr id="10" name="Rectangle 9">
            <a:extLst>
              <a:ext uri="{FF2B5EF4-FFF2-40B4-BE49-F238E27FC236}">
                <a16:creationId xmlns:a16="http://schemas.microsoft.com/office/drawing/2014/main" id="{C648B3BD-705D-40DF-8BC3-D4ABF443541C}"/>
              </a:ext>
            </a:extLst>
          </p:cNvPr>
          <p:cNvSpPr/>
          <p:nvPr userDrawn="1"/>
        </p:nvSpPr>
        <p:spPr bwMode="auto">
          <a:xfrm>
            <a:off x="1729" y="1"/>
            <a:ext cx="12190271" cy="6857999"/>
          </a:xfrm>
          <a:prstGeom prst="rect">
            <a:avLst/>
          </a:prstGeom>
          <a:gradFill flip="none" rotWithShape="1">
            <a:gsLst>
              <a:gs pos="0">
                <a:schemeClr val="tx1">
                  <a:lumMod val="0"/>
                </a:schemeClr>
              </a:gs>
              <a:gs pos="100000">
                <a:schemeClr val="bg1">
                  <a:alpha val="0"/>
                </a:schemeClr>
              </a:gs>
              <a:gs pos="44000">
                <a:schemeClr val="tx1">
                  <a:alpha val="60000"/>
                  <a:lumMod val="100000"/>
                </a:schemeClr>
              </a:gs>
            </a:gsLst>
            <a:lin ang="189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3" y="2680505"/>
            <a:ext cx="6274911" cy="1496988"/>
          </a:xfrm>
          <a:noFill/>
        </p:spPr>
        <p:txBody>
          <a:bodyPr lIns="146304" tIns="91440" rIns="146304" bIns="91440" anchor="ctr" anchorCtr="0"/>
          <a:lstStyle>
            <a:lvl1pPr>
              <a:defRPr sz="4705" spc="-98" baseline="0">
                <a:solidFill>
                  <a:schemeClr val="bg1"/>
                </a:solidFill>
                <a:latin typeface="+mj-lt"/>
              </a:defRPr>
            </a:lvl1pPr>
          </a:lstStyle>
          <a:p>
            <a:r>
              <a:rPr lang="en-US"/>
              <a:t>Section title</a:t>
            </a:r>
          </a:p>
        </p:txBody>
      </p:sp>
      <p:pic>
        <p:nvPicPr>
          <p:cNvPr id="5" name="Picture 4">
            <a:extLst>
              <a:ext uri="{FF2B5EF4-FFF2-40B4-BE49-F238E27FC236}">
                <a16:creationId xmlns:a16="http://schemas.microsoft.com/office/drawing/2014/main" id="{410A03CE-3BF3-43A1-8DA6-2EA3F1A494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6" name="TextBox 5">
            <a:extLst>
              <a:ext uri="{FF2B5EF4-FFF2-40B4-BE49-F238E27FC236}">
                <a16:creationId xmlns:a16="http://schemas.microsoft.com/office/drawing/2014/main" id="{5C55BF80-7F91-48A8-82CA-6A4EF0F3D822}"/>
              </a:ext>
            </a:extLst>
          </p:cNvPr>
          <p:cNvSpPr txBox="1"/>
          <p:nvPr userDrawn="1"/>
        </p:nvSpPr>
        <p:spPr>
          <a:xfrm>
            <a:off x="436378" y="6431031"/>
            <a:ext cx="964896" cy="95058"/>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67B39725-C93A-4952-9A84-362054538E80}"/>
              </a:ext>
            </a:extLst>
          </p:cNvPr>
          <p:cNvSpPr/>
          <p:nvPr userDrawn="1"/>
        </p:nvSpPr>
        <p:spPr bwMode="auto">
          <a:xfrm>
            <a:off x="11552524" y="6444939"/>
            <a:ext cx="209939" cy="60464"/>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875223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3640472261"/>
      </p:ext>
    </p:extLst>
  </p:cSld>
  <p:clrMapOvr>
    <a:masterClrMapping/>
  </p:clrMapOvr>
  <p:transition>
    <p:fad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45334877"/>
      </p:ext>
    </p:extLst>
  </p:cSld>
  <p:clrMapOvr>
    <a:masterClrMapping/>
  </p:clrMapOvr>
  <p:transition>
    <p:fad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4"/>
            <a:ext cx="11306469"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00BCF2">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558882736"/>
      </p:ext>
    </p:extLst>
  </p:cSld>
  <p:clrMapOvr>
    <a:masterClrMapping/>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39203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ex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4" name="Text Placeholder 3">
            <a:extLst>
              <a:ext uri="{FF2B5EF4-FFF2-40B4-BE49-F238E27FC236}">
                <a16:creationId xmlns:a16="http://schemas.microsoft.com/office/drawing/2014/main" id="{1B75717A-A2A8-4AC7-8B84-3775D4C80584}"/>
              </a:ext>
            </a:extLst>
          </p:cNvPr>
          <p:cNvSpPr>
            <a:spLocks noGrp="1"/>
          </p:cNvSpPr>
          <p:nvPr>
            <p:ph type="body" sz="quarter" idx="10" hasCustomPrompt="1"/>
          </p:nvPr>
        </p:nvSpPr>
        <p:spPr>
          <a:xfrm>
            <a:off x="454437" y="1512931"/>
            <a:ext cx="11306470" cy="2302938"/>
          </a:xfrm>
        </p:spPr>
        <p:txBody>
          <a:bodyPr/>
          <a:lstStyle>
            <a:lvl1pPr>
              <a:defRPr>
                <a:solidFill>
                  <a:schemeClr val="bg1"/>
                </a:solidFill>
              </a:defRPr>
            </a:lvl1pPr>
            <a:lvl2pPr marL="336145" indent="-336145">
              <a:spcBef>
                <a:spcPts val="1176"/>
              </a:spcBef>
              <a:buFont typeface="Arial" panose="020B0604020202020204" pitchFamily="34" charset="0"/>
              <a:buChar cha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1"/>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1"/>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Tree>
    <p:extLst>
      <p:ext uri="{BB962C8B-B14F-4D97-AF65-F5344CB8AC3E}">
        <p14:creationId xmlns:p14="http://schemas.microsoft.com/office/powerpoint/2010/main" val="2220141103"/>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161977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927511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1667501698"/>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tle 32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64672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3921">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2317494"/>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0380462"/>
      </p:ext>
    </p:extLst>
  </p:cSld>
  <p:clrMapOvr>
    <a:masterClrMapping/>
  </p:clrMapOvr>
  <p:transition>
    <p:fad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4" y="6401594"/>
            <a:ext cx="366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B76384A-BF72-4EC3-9EB1-950545506B9E}" type="slidenum">
              <a:rPr kumimoji="0" lang="en-IN"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48851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2_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8800503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2_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2609383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625893632"/>
      </p:ext>
    </p:extLst>
  </p:cSld>
  <p:clrMapOvr>
    <a:masterClrMapping/>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1655840" cy="700867"/>
          </a:xfrm>
        </p:spPr>
        <p:txBody>
          <a:bodyPr/>
          <a:lstStyle/>
          <a:p>
            <a:r>
              <a:rPr lang="en-US"/>
              <a:t>Click to edit Master title style</a:t>
            </a:r>
          </a:p>
        </p:txBody>
      </p:sp>
      <p:sp>
        <p:nvSpPr>
          <p:cNvPr id="7" name="Text Placeholder 6"/>
          <p:cNvSpPr>
            <a:spLocks noGrp="1"/>
          </p:cNvSpPr>
          <p:nvPr>
            <p:ph type="body" sz="quarter" idx="10"/>
          </p:nvPr>
        </p:nvSpPr>
        <p:spPr>
          <a:xfrm>
            <a:off x="270004" y="990379"/>
            <a:ext cx="11655078" cy="325911"/>
          </a:xfrm>
        </p:spPr>
        <p:txBody>
          <a:bodyPr/>
          <a:lstStyle>
            <a:lvl1pPr marL="0" indent="0" algn="l" defTabSz="914188" rtl="0" eaLnBrk="1" latinLnBrk="0" hangingPunct="1">
              <a:lnSpc>
                <a:spcPct val="90000"/>
              </a:lnSpc>
              <a:spcBef>
                <a:spcPct val="0"/>
              </a:spcBef>
              <a:buNone/>
              <a:defRPr lang="en-US" sz="2353" b="0" kern="1200" cap="none" spc="-100" baseline="0" dirty="0" smtClean="0">
                <a:ln w="3175">
                  <a:noFill/>
                </a:ln>
                <a:solidFill>
                  <a:schemeClr val="tx1"/>
                </a:solidFill>
                <a:effectLst/>
                <a:latin typeface="+mj-lt"/>
                <a:ea typeface="+mn-ea"/>
                <a:cs typeface="Segoe UI" pitchFamily="34" charset="0"/>
              </a:defRPr>
            </a:lvl1pPr>
            <a:lvl2pPr marL="0" indent="0" algn="l" defTabSz="914188" rtl="0" eaLnBrk="1" latinLnBrk="0" hangingPunct="1">
              <a:lnSpc>
                <a:spcPct val="90000"/>
              </a:lnSpc>
              <a:spcBef>
                <a:spcPct val="0"/>
              </a:spcBef>
              <a:buNone/>
              <a:defRPr lang="en-US" sz="2353" b="0" kern="1200" cap="none" spc="-100" baseline="0" dirty="0" smtClean="0">
                <a:ln w="3175">
                  <a:noFill/>
                </a:ln>
                <a:solidFill>
                  <a:schemeClr val="bg2"/>
                </a:solidFill>
                <a:effectLst/>
                <a:latin typeface="+mj-lt"/>
                <a:ea typeface="+mn-ea"/>
                <a:cs typeface="Segoe UI" pitchFamily="34" charset="0"/>
              </a:defRPr>
            </a:lvl2pPr>
            <a:lvl3pPr marL="0" indent="0" algn="l" defTabSz="914188" rtl="0" eaLnBrk="1" latinLnBrk="0" hangingPunct="1">
              <a:lnSpc>
                <a:spcPct val="90000"/>
              </a:lnSpc>
              <a:spcBef>
                <a:spcPct val="0"/>
              </a:spcBef>
              <a:buNone/>
              <a:defRPr lang="en-US" sz="2353" b="0" kern="1200" cap="none" spc="-100" baseline="0" dirty="0" smtClean="0">
                <a:ln w="3175">
                  <a:noFill/>
                </a:ln>
                <a:solidFill>
                  <a:schemeClr val="bg2"/>
                </a:solidFill>
                <a:effectLst/>
                <a:latin typeface="+mj-lt"/>
                <a:ea typeface="+mn-ea"/>
                <a:cs typeface="Segoe UI" pitchFamily="34" charset="0"/>
              </a:defRPr>
            </a:lvl3pPr>
            <a:lvl4pPr marL="0" indent="0" algn="l" defTabSz="914188" rtl="0" eaLnBrk="1" latinLnBrk="0" hangingPunct="1">
              <a:lnSpc>
                <a:spcPct val="90000"/>
              </a:lnSpc>
              <a:spcBef>
                <a:spcPct val="0"/>
              </a:spcBef>
              <a:buNone/>
              <a:defRPr lang="en-US" sz="2353" b="0" kern="1200" cap="none" spc="-100" baseline="0" dirty="0" smtClean="0">
                <a:ln w="3175">
                  <a:noFill/>
                </a:ln>
                <a:solidFill>
                  <a:schemeClr val="bg2"/>
                </a:solidFill>
                <a:effectLst/>
                <a:latin typeface="+mj-lt"/>
                <a:ea typeface="+mn-ea"/>
                <a:cs typeface="Segoe UI" pitchFamily="34" charset="0"/>
              </a:defRPr>
            </a:lvl4pPr>
            <a:lvl5pPr marL="0" indent="0" algn="l" defTabSz="914188" rtl="0" eaLnBrk="1" latinLnBrk="0" hangingPunct="1">
              <a:lnSpc>
                <a:spcPct val="90000"/>
              </a:lnSpc>
              <a:spcBef>
                <a:spcPct val="0"/>
              </a:spcBef>
              <a:buNone/>
              <a:defRPr lang="en-US" sz="2353" b="0" kern="1200" cap="none" spc="-100" baseline="0" dirty="0" smtClean="0">
                <a:ln w="3175">
                  <a:noFill/>
                </a:ln>
                <a:solidFill>
                  <a:schemeClr val="bg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3331413819"/>
      </p:ext>
    </p:extLst>
  </p:cSld>
  <p:clrMapOvr>
    <a:masterClrMapping/>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4_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4636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29355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3_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4" y="2540313"/>
            <a:ext cx="9401560"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4" y="4342824"/>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846817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3_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93727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5_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4"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5" y="4342824"/>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69"/>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29781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8"/>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36378" y="6431031"/>
            <a:ext cx="11326085" cy="95058"/>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39593348"/>
      </p:ext>
    </p:extLst>
  </p:cSld>
  <p:clrMapOvr>
    <a:masterClrMapping/>
  </p:clrMapOvr>
  <p:transition>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2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1106487"/>
          </a:xfrm>
        </p:spPr>
        <p:txBody>
          <a:bodyPr wrap="square" lIns="0" tIns="0" rIns="0" bIns="0">
            <a:spAutoFit/>
          </a:bodyPr>
          <a:lst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00000"/>
              </a:lnSpc>
              <a:spcBef>
                <a:spcPts val="0"/>
              </a:spcBef>
              <a:spcAft>
                <a:spcPts val="1372"/>
              </a:spcAft>
              <a:buNone/>
              <a:defRPr sz="1765">
                <a:solidFill>
                  <a:srgbClr val="000000"/>
                </a:solidFill>
              </a:defRPr>
            </a:lvl2pPr>
            <a:lvl3pPr marL="0"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425824631"/>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121" indent="-280121">
              <a:lnSpc>
                <a:spcPct val="100000"/>
              </a:lnSpc>
              <a:spcBef>
                <a:spcPts val="0"/>
              </a:spcBef>
              <a:spcAft>
                <a:spcPts val="1372"/>
              </a:spcAft>
              <a:buFont typeface="Arial" panose="020B0604020202020204" pitchFamily="34" charset="0"/>
              <a:buChar char="•"/>
              <a:defRPr sz="1765" b="0" i="0">
                <a:solidFill>
                  <a:srgbClr val="000000"/>
                </a:solidFill>
                <a:latin typeface="+mj-lt"/>
              </a:defRPr>
            </a:lvl1pPr>
            <a:lvl2pPr marL="504217" indent="-280121">
              <a:lnSpc>
                <a:spcPct val="100000"/>
              </a:lnSpc>
              <a:spcBef>
                <a:spcPts val="0"/>
              </a:spcBef>
              <a:spcAft>
                <a:spcPts val="1372"/>
              </a:spcAft>
              <a:buFont typeface="Arial" panose="020B0604020202020204" pitchFamily="34" charset="0"/>
              <a:buChar char="•"/>
              <a:defRPr sz="1765">
                <a:solidFill>
                  <a:srgbClr val="000000"/>
                </a:solidFill>
              </a:defRPr>
            </a:lvl2pPr>
            <a:lvl3pPr marL="728314" indent="-280121">
              <a:lnSpc>
                <a:spcPct val="100000"/>
              </a:lnSpc>
              <a:spcBef>
                <a:spcPts val="0"/>
              </a:spcBef>
              <a:spcAft>
                <a:spcPts val="1372"/>
              </a:spcAft>
              <a:buFont typeface="Arial" panose="020B0604020202020204" pitchFamily="34" charset="0"/>
              <a:buChar char="•"/>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91718074"/>
      </p:ext>
    </p:extLst>
  </p:cSld>
  <p:clrMapOvr>
    <a:masterClrMapping/>
  </p:clrMapOvr>
  <p:transition>
    <p:fad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92838715"/>
      </p:ext>
    </p:extLst>
  </p:cSld>
  <p:clrMapOvr>
    <a:masterClrMapping/>
  </p:clrMapOvr>
  <p:transition>
    <p:fade/>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22BDB-7079-4AE5-862A-7D0DF64CEA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B24B366-65A9-4022-A0E9-2DD7DC9A3B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8F1DF9D-EB58-4905-866F-E6A1C789B3D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CBD9024-A944-4668-AD06-8AFD7D57663C}"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10/18/2022</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C7471D50-DE63-4248-A4EB-9FDC2B1584F5}"/>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17C3C813-1280-4440-AE71-6C557EB79FC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BE8A23-61F6-4C66-8C85-FB914BE532B4}"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9006539"/>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2_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0"/>
            <a:ext cx="11339774" cy="814777"/>
          </a:xfrm>
        </p:spPr>
        <p:txBody>
          <a:bodyPr wrap="square" lIns="0" tIns="0" rIns="0" bIns="0">
            <a:spAutoFit/>
          </a:bodyPr>
          <a:lstStyle>
            <a:lvl1pPr marL="0" indent="0">
              <a:lnSpc>
                <a:spcPct val="100000"/>
              </a:lnSpc>
              <a:spcBef>
                <a:spcPts val="0"/>
              </a:spcBef>
              <a:spcAft>
                <a:spcPts val="137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90"/>
            <a:ext cx="3630521"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3291"/>
            <a:ext cx="3630521" cy="2649187"/>
          </a:xfrm>
        </p:spPr>
        <p:txBody>
          <a:bodyPr lIns="0" tIns="0" rIns="0" bIns="0"/>
          <a:lstStyle>
            <a:lvl1pPr marL="0" indent="0">
              <a:lnSpc>
                <a:spcPct val="100000"/>
              </a:lnSpc>
              <a:spcBef>
                <a:spcPts val="0"/>
              </a:spcBef>
              <a:spcAft>
                <a:spcPts val="882"/>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882"/>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62316358"/>
      </p:ext>
    </p:extLst>
  </p:cSld>
  <p:clrMapOvr>
    <a:masterClrMapping/>
  </p:clrMapOvr>
  <p:transition>
    <p:fade/>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2_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4"/>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0842"/>
            <a:ext cx="3630521"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121" lvl="1" indent="-280121">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3" y="2310841"/>
            <a:ext cx="3630521" cy="2611809"/>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marL="280121" lvl="1" indent="-280121">
              <a:buFont typeface="Arial" panose="020B0604020202020204" pitchFamily="34" charset="0"/>
              <a:buChar char="•"/>
            </a:pPr>
            <a:r>
              <a:rPr lang="en-US"/>
              <a:t>Body copy Segoe Regular 14</a:t>
            </a:r>
          </a:p>
          <a:p>
            <a:pPr marL="280121" lvl="1" indent="-280121">
              <a:buFont typeface="Arial" panose="020B0604020202020204" pitchFamily="34" charset="0"/>
              <a:buChar char="•"/>
            </a:pPr>
            <a:r>
              <a:rPr lang="en-US"/>
              <a:t>Lorem ipsum dolor sit </a:t>
            </a:r>
            <a:r>
              <a:rPr lang="en-US" err="1"/>
              <a:t>amet</a:t>
            </a:r>
            <a:r>
              <a:rPr lang="en-US"/>
              <a:t>, </a:t>
            </a:r>
            <a:r>
              <a:rPr lang="en-US" err="1"/>
              <a:t>consectetur</a:t>
            </a:r>
            <a:endParaRPr lang="en-US"/>
          </a:p>
          <a:p>
            <a:pPr marL="280121" lvl="1" indent="-280121">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121" lvl="1" indent="-280121">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121" lvl="1" indent="-280121">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121" lvl="1" indent="-280121">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121" lvl="1" indent="-280121">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121" lvl="1" indent="-280121">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33348453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575374084"/>
      </p:ext>
    </p:extLst>
  </p:cSld>
  <p:clrMapOvr>
    <a:masterClrMapping/>
  </p:clrMapOvr>
  <p:transition>
    <p:fade/>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2_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2491"/>
          </a:xfrm>
        </p:spPr>
        <p:txBody>
          <a:bodyPr lIns="0" tIns="0" rIns="0" bIns="0">
            <a:noAutofit/>
          </a:bodyPr>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0"/>
            <a:ext cx="5547873" cy="2602491"/>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176865843"/>
      </p:ext>
    </p:extLst>
  </p:cSld>
  <p:clrMapOvr>
    <a:masterClrMapping/>
  </p:clrMapOvr>
  <p:transition>
    <p:fade/>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2_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2"/>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97" indent="0">
              <a:lnSpc>
                <a:spcPct val="100000"/>
              </a:lnSpc>
              <a:spcBef>
                <a:spcPts val="0"/>
              </a:spcBef>
              <a:spcAft>
                <a:spcPts val="1372"/>
              </a:spcAft>
              <a:buNone/>
              <a:defRPr sz="1765">
                <a:solidFill>
                  <a:srgbClr val="000000"/>
                </a:solidFill>
              </a:defRPr>
            </a:lvl2pPr>
            <a:lvl3pPr marL="448193" indent="0">
              <a:lnSpc>
                <a:spcPct val="100000"/>
              </a:lnSpc>
              <a:spcBef>
                <a:spcPts val="0"/>
              </a:spcBef>
              <a:spcAft>
                <a:spcPts val="1372"/>
              </a:spcAft>
              <a:buNone/>
              <a:defRPr sz="1372">
                <a:solidFill>
                  <a:srgbClr val="000000"/>
                </a:solidFill>
              </a:defRPr>
            </a:lvl3pPr>
            <a:lvl4pPr marL="672290" indent="0">
              <a:spcBef>
                <a:spcPts val="0"/>
              </a:spcBef>
              <a:spcAft>
                <a:spcPts val="1274"/>
              </a:spcAft>
              <a:buNone/>
              <a:defRPr sz="1961"/>
            </a:lvl4pPr>
            <a:lvl5pPr marL="896386"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4" y="2313289"/>
            <a:ext cx="5555966" cy="2605274"/>
          </a:xfrm>
        </p:spPr>
        <p:txBody>
          <a:bodyPr lIns="0" tIns="0" rIns="0" bIns="0">
            <a:noAutofit/>
          </a:bodyPr>
          <a:lstStyle>
            <a:lvl1pPr marL="0" marR="0" indent="0" algn="l" defTabSz="914367" rtl="0" eaLnBrk="1" fontAlgn="auto" latinLnBrk="0" hangingPunct="1">
              <a:lnSpc>
                <a:spcPct val="100000"/>
              </a:lnSpc>
              <a:spcBef>
                <a:spcPts val="0"/>
              </a:spcBef>
              <a:spcAft>
                <a:spcPts val="686"/>
              </a:spcAft>
              <a:buClrTx/>
              <a:buSzPct val="90000"/>
              <a:buFont typeface="Wingdings" panose="05000000000000000000" pitchFamily="2" charset="2"/>
              <a:buNone/>
              <a:tabLst/>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2" y="2313291"/>
            <a:ext cx="5547873" cy="2605273"/>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8" y="6431031"/>
            <a:ext cx="11326085" cy="95058"/>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554045384"/>
      </p:ext>
    </p:extLst>
  </p:cSld>
  <p:clrMapOvr>
    <a:masterClrMapping/>
  </p:clrMapOvr>
  <p:transition>
    <p:fade/>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2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222583"/>
            <a:ext cx="5555966" cy="75802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3"/>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944355427"/>
      </p:ext>
    </p:extLst>
  </p:cSld>
  <p:clrMapOvr>
    <a:masterClrMapping/>
  </p:clrMapOvr>
  <p:transition>
    <p:fade/>
  </p:transition>
  <p:extLst>
    <p:ext uri="{DCECCB84-F9BA-43D5-87BE-67443E8EF086}">
      <p15:sldGuideLst xmlns:p15="http://schemas.microsoft.com/office/powerpoint/2012/main"/>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2_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2"/>
            <a:ext cx="3630521" cy="1145506"/>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3" y="3986232"/>
            <a:ext cx="3630521" cy="1145506"/>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3"/>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223397823"/>
      </p:ext>
    </p:extLst>
  </p:cSld>
  <p:clrMapOvr>
    <a:masterClrMapping/>
  </p:clrMapOvr>
  <p:transition>
    <p:fade/>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2_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3" y="1179838"/>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4" y="3986233"/>
            <a:ext cx="3630521" cy="1113895"/>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3"/>
            <a:ext cx="3623050" cy="1113895"/>
          </a:xfrm>
        </p:spPr>
        <p:txBody>
          <a:bodyPr lIns="0" tIns="0" rIns="0" bIns="0"/>
          <a:lstStyle>
            <a:lvl1pPr marL="0" indent="0">
              <a:lnSpc>
                <a:spcPct val="100000"/>
              </a:lnSpc>
              <a:spcBef>
                <a:spcPts val="0"/>
              </a:spcBef>
              <a:spcAft>
                <a:spcPts val="686"/>
              </a:spcAft>
              <a:buNone/>
              <a:defRPr lang="en-US" sz="1372" b="1" kern="1200" spc="0" baseline="0" dirty="0" smtClean="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3" y="3986233"/>
            <a:ext cx="3630521" cy="1113895"/>
          </a:xfrm>
        </p:spPr>
        <p:txBody>
          <a:bodyPr lIns="0" tIns="0" rIns="0" bIns="0"/>
          <a:lstStyle>
            <a:lvl1pPr marL="0" indent="0">
              <a:lnSpc>
                <a:spcPct val="100000"/>
              </a:lnSpc>
              <a:spcBef>
                <a:spcPts val="0"/>
              </a:spcBef>
              <a:spcAft>
                <a:spcPts val="686"/>
              </a:spcAft>
              <a:buNone/>
              <a:defRPr lang="en-US" sz="1372" b="1" kern="1200" spc="0" baseline="0" dirty="0">
                <a:solidFill>
                  <a:schemeClr val="tx2"/>
                </a:solidFill>
                <a:latin typeface="+mn-lt"/>
                <a:ea typeface="+mn-ea"/>
                <a:cs typeface="+mn-cs"/>
              </a:defRPr>
            </a:lvl1pPr>
            <a:lvl2pPr marL="280121" marR="0" indent="-280121" algn="l" defTabSz="914367" rtl="0" eaLnBrk="1" fontAlgn="auto" latinLnBrk="0" hangingPunct="1">
              <a:lnSpc>
                <a:spcPct val="100000"/>
              </a:lnSpc>
              <a:spcBef>
                <a:spcPts val="0"/>
              </a:spcBef>
              <a:spcAft>
                <a:spcPts val="686"/>
              </a:spcAft>
              <a:buClrTx/>
              <a:buSzPct val="90000"/>
              <a:buFont typeface="Arial" panose="020B0604020202020204" pitchFamily="34" charset="0"/>
              <a:buChar char="•"/>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8" y="6431031"/>
            <a:ext cx="11326085" cy="95058"/>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825087655"/>
      </p:ext>
    </p:extLst>
  </p:cSld>
  <p:clrMapOvr>
    <a:masterClrMapping/>
  </p:clrMapOvr>
  <p:transition>
    <p:fade/>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2_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5"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5"/>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6"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7"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8"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49"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2" y="1138746"/>
            <a:ext cx="1710367" cy="4101572"/>
          </a:xfrm>
        </p:spPr>
        <p:txBody>
          <a:bodyPr lIns="0" tIns="0" rIns="0" bIns="0"/>
          <a:lstStyle>
            <a:lvl1pPr marL="0" indent="0">
              <a:lnSpc>
                <a:spcPct val="100000"/>
              </a:lnSpc>
              <a:spcBef>
                <a:spcPts val="0"/>
              </a:spcBef>
              <a:spcAft>
                <a:spcPts val="686"/>
              </a:spcAft>
              <a:buNone/>
              <a:defRPr sz="1372" b="1">
                <a:solidFill>
                  <a:schemeClr val="tx2"/>
                </a:solidFill>
                <a:latin typeface="+mn-lt"/>
              </a:defRPr>
            </a:lvl1pPr>
            <a:lvl2pPr marL="0" marR="0" indent="0" algn="l" defTabSz="914367" rtl="0" eaLnBrk="1" fontAlgn="auto" latinLnBrk="0" hangingPunct="1">
              <a:lnSpc>
                <a:spcPct val="100000"/>
              </a:lnSpc>
              <a:spcBef>
                <a:spcPts val="0"/>
              </a:spcBef>
              <a:spcAft>
                <a:spcPts val="686"/>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8" y="6431031"/>
            <a:ext cx="11326085" cy="95058"/>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376991437"/>
      </p:ext>
    </p:extLst>
  </p:cSld>
  <p:clrMapOvr>
    <a:masterClrMapping/>
  </p:clrMapOvr>
  <p:transition>
    <p:fade/>
  </p:transition>
  <p:extLst>
    <p:ext uri="{DCECCB84-F9BA-43D5-87BE-67443E8EF086}">
      <p15:sldGuideLst xmlns:p15="http://schemas.microsoft.com/office/powerpoint/2012/main"/>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2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1179838"/>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4"/>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408832553"/>
      </p:ext>
    </p:extLst>
  </p:cSld>
  <p:clrMapOvr>
    <a:masterClrMapping/>
  </p:clrMapOvr>
  <p:transition>
    <p:fade/>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2_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latin typeface="+mj-lt"/>
              </a:defRPr>
            </a:lvl1pPr>
          </a:lstStyle>
          <a:p>
            <a:pPr marL="0" lvl="0">
              <a:lnSpc>
                <a:spcPts val="549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7577348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2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1909733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78" y="6431031"/>
            <a:ext cx="11326085" cy="95058"/>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6288124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a:extLst>
              <a:ext uri="{FF2B5EF4-FFF2-40B4-BE49-F238E27FC236}">
                <a16:creationId xmlns:a16="http://schemas.microsoft.com/office/drawing/2014/main" id="{D1AC4001-3066-48F9-A335-88434C8D83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2591004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4_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192000" cy="6858489"/>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b="0" kern="1200" cap="none" spc="-147" baseline="0" dirty="0">
                <a:ln w="3175">
                  <a:noFill/>
                </a:ln>
                <a:solidFill>
                  <a:schemeClr val="tx1"/>
                </a:solidFill>
                <a:effectLst/>
                <a:latin typeface="+mj-lt"/>
                <a:ea typeface="+mn-ea"/>
                <a:cs typeface="Segoe UI" pitchFamily="34" charset="0"/>
              </a:defRPr>
            </a:lvl1pPr>
          </a:lstStyle>
          <a:p>
            <a:pPr marL="0" lvl="0" algn="l" defTabSz="914367" rtl="0" eaLnBrk="1" latinLnBrk="0" hangingPunct="1">
              <a:lnSpc>
                <a:spcPts val="549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36378" y="6431031"/>
            <a:ext cx="11326085" cy="95058"/>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85337117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8" y="6431031"/>
            <a:ext cx="11326085" cy="95058"/>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098692150"/>
      </p:ext>
    </p:extLst>
  </p:cSld>
  <p:clrMapOvr>
    <a:masterClrMapping/>
  </p:clrMapOvr>
  <p:transition>
    <p:fade/>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3_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83934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3_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28682" y="3204862"/>
            <a:ext cx="2102988" cy="448276"/>
          </a:xfrm>
          <a:prstGeom prst="rect">
            <a:avLst/>
          </a:prstGeom>
        </p:spPr>
      </p:pic>
    </p:spTree>
    <p:extLst>
      <p:ext uri="{BB962C8B-B14F-4D97-AF65-F5344CB8AC3E}">
        <p14:creationId xmlns:p14="http://schemas.microsoft.com/office/powerpoint/2010/main" val="3065527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2_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3"/>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8" y="6431031"/>
            <a:ext cx="11326085" cy="95058"/>
            <a:chOff x="445128" y="6559056"/>
            <a:chExt cx="11553197" cy="96950"/>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84244" cy="96950"/>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641759001"/>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2"/>
            <a:ext cx="11655840" cy="700867"/>
          </a:xfrm>
        </p:spPr>
        <p:txBody>
          <a:bodyPr/>
          <a:lstStyle/>
          <a:p>
            <a:r>
              <a:rPr lang="en-US"/>
              <a:t>Click to edit Master title style</a:t>
            </a:r>
          </a:p>
        </p:txBody>
      </p:sp>
      <p:sp>
        <p:nvSpPr>
          <p:cNvPr id="7" name="Text Placeholder 6"/>
          <p:cNvSpPr>
            <a:spLocks noGrp="1"/>
          </p:cNvSpPr>
          <p:nvPr>
            <p:ph type="body" sz="quarter" idx="10"/>
          </p:nvPr>
        </p:nvSpPr>
        <p:spPr>
          <a:xfrm>
            <a:off x="270003" y="990378"/>
            <a:ext cx="11655078" cy="510524"/>
          </a:xfrm>
        </p:spPr>
        <p:txBody>
          <a:bodyPr/>
          <a:lstStyle>
            <a:lvl1pPr marL="0" indent="0" algn="l" defTabSz="914363" rtl="0" eaLnBrk="1" latinLnBrk="0" hangingPunct="1">
              <a:lnSpc>
                <a:spcPct val="90000"/>
              </a:lnSpc>
              <a:spcBef>
                <a:spcPct val="0"/>
              </a:spcBef>
              <a:buNone/>
              <a:defRPr lang="en-US" sz="2353" b="0" kern="1200" cap="none" spc="-100" baseline="0" dirty="0" smtClean="0">
                <a:ln w="3175">
                  <a:noFill/>
                </a:ln>
                <a:solidFill>
                  <a:schemeClr val="tx1"/>
                </a:solidFill>
                <a:effectLst/>
                <a:latin typeface="+mj-lt"/>
                <a:ea typeface="+mn-ea"/>
                <a:cs typeface="Segoe UI" pitchFamily="34" charset="0"/>
              </a:defRPr>
            </a:lvl1pPr>
            <a:lvl2pPr marL="0" indent="0" algn="l" defTabSz="914363" rtl="0" eaLnBrk="1" latinLnBrk="0" hangingPunct="1">
              <a:lnSpc>
                <a:spcPct val="90000"/>
              </a:lnSpc>
              <a:spcBef>
                <a:spcPct val="0"/>
              </a:spcBef>
              <a:buNone/>
              <a:defRPr lang="en-US" sz="2353" b="0" kern="1200" cap="none" spc="-100" baseline="0" dirty="0" smtClean="0">
                <a:ln w="3175">
                  <a:noFill/>
                </a:ln>
                <a:solidFill>
                  <a:schemeClr val="bg2"/>
                </a:solidFill>
                <a:effectLst/>
                <a:latin typeface="+mj-lt"/>
                <a:ea typeface="+mn-ea"/>
                <a:cs typeface="Segoe UI" pitchFamily="34" charset="0"/>
              </a:defRPr>
            </a:lvl2pPr>
            <a:lvl3pPr marL="0" indent="0" algn="l" defTabSz="914363" rtl="0" eaLnBrk="1" latinLnBrk="0" hangingPunct="1">
              <a:lnSpc>
                <a:spcPct val="90000"/>
              </a:lnSpc>
              <a:spcBef>
                <a:spcPct val="0"/>
              </a:spcBef>
              <a:buNone/>
              <a:defRPr lang="en-US" sz="2353" b="0" kern="1200" cap="none" spc="-100" baseline="0" dirty="0" smtClean="0">
                <a:ln w="3175">
                  <a:noFill/>
                </a:ln>
                <a:solidFill>
                  <a:schemeClr val="bg2"/>
                </a:solidFill>
                <a:effectLst/>
                <a:latin typeface="+mj-lt"/>
                <a:ea typeface="+mn-ea"/>
                <a:cs typeface="Segoe UI" pitchFamily="34" charset="0"/>
              </a:defRPr>
            </a:lvl3pPr>
            <a:lvl4pPr marL="0" indent="0" algn="l" defTabSz="914363" rtl="0" eaLnBrk="1" latinLnBrk="0" hangingPunct="1">
              <a:lnSpc>
                <a:spcPct val="90000"/>
              </a:lnSpc>
              <a:spcBef>
                <a:spcPct val="0"/>
              </a:spcBef>
              <a:buNone/>
              <a:defRPr lang="en-US" sz="2353" b="0" kern="1200" cap="none" spc="-100" baseline="0" dirty="0" smtClean="0">
                <a:ln w="3175">
                  <a:noFill/>
                </a:ln>
                <a:solidFill>
                  <a:schemeClr val="bg2"/>
                </a:solidFill>
                <a:effectLst/>
                <a:latin typeface="+mj-lt"/>
                <a:ea typeface="+mn-ea"/>
                <a:cs typeface="Segoe UI" pitchFamily="34" charset="0"/>
              </a:defRPr>
            </a:lvl4pPr>
            <a:lvl5pPr marL="0" indent="0" algn="l" defTabSz="914363" rtl="0" eaLnBrk="1" latinLnBrk="0" hangingPunct="1">
              <a:lnSpc>
                <a:spcPct val="90000"/>
              </a:lnSpc>
              <a:spcBef>
                <a:spcPct val="0"/>
              </a:spcBef>
              <a:buNone/>
              <a:defRPr lang="en-US" sz="2353" b="0" kern="1200" cap="none" spc="-100" baseline="0" dirty="0" smtClean="0">
                <a:ln w="3175">
                  <a:noFill/>
                </a:ln>
                <a:solidFill>
                  <a:schemeClr val="bg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1663256210"/>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2" y="1187644"/>
            <a:ext cx="11655079" cy="1612749"/>
          </a:xfrm>
        </p:spPr>
        <p:txBody>
          <a:bodyPr/>
          <a:lstStyle>
            <a:lvl1pPr>
              <a:defRPr>
                <a:gradFill>
                  <a:gsLst>
                    <a:gs pos="19008">
                      <a:schemeClr val="tx2"/>
                    </a:gs>
                    <a:gs pos="31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7643444"/>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500"/>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9193386"/>
      </p:ext>
    </p:extLst>
  </p:cSld>
  <p:clrMapOvr>
    <a:masterClrMapping/>
  </p:clrMapOvr>
  <p:transition>
    <p:fade/>
  </p:transition>
  <p:extLst>
    <p:ext uri="{DCECCB84-F9BA-43D5-87BE-67443E8EF086}">
      <p15:sldGuideLst xmlns:p15="http://schemas.microsoft.com/office/powerpoint/2012/main">
        <p15:guide id="2" orient="horz" pos="1247">
          <p15:clr>
            <a:srgbClr val="5ACBF0"/>
          </p15:clr>
        </p15:guide>
        <p15:guide id="3" orient="horz" pos="282">
          <p15:clr>
            <a:srgbClr val="5ACBF0"/>
          </p15:clr>
        </p15:guide>
        <p15:guide id="5" orient="horz" pos="886">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B16B7-A676-449D-AA85-E9D8C646DF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6A5A77-17AB-4680-82C6-B6066E5594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A0767E-73E3-4A69-B904-2C144B11B0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BBAB15E-C2B9-4C91-A389-2F5050F6BF83}"/>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7914B75-58D8-4262-810D-678842CCDDDE}"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10/18/2022</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Footer Placeholder 5">
            <a:extLst>
              <a:ext uri="{FF2B5EF4-FFF2-40B4-BE49-F238E27FC236}">
                <a16:creationId xmlns:a16="http://schemas.microsoft.com/office/drawing/2014/main" id="{EC52E4D5-348B-4EF5-97B7-2859F84BEBA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 name="Slide Number Placeholder 6">
            <a:extLst>
              <a:ext uri="{FF2B5EF4-FFF2-40B4-BE49-F238E27FC236}">
                <a16:creationId xmlns:a16="http://schemas.microsoft.com/office/drawing/2014/main" id="{6E548EE2-479F-4BB3-80D2-D64A8DF47EE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F84D409-6898-47FE-BEE5-CD927489D77A}"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050981048"/>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6" name="Text Placeholder 5"/>
          <p:cNvSpPr>
            <a:spLocks noGrp="1"/>
          </p:cNvSpPr>
          <p:nvPr>
            <p:ph type="body" sz="quarter" idx="10"/>
          </p:nvPr>
        </p:nvSpPr>
        <p:spPr>
          <a:xfrm>
            <a:off x="264894" y="1189176"/>
            <a:ext cx="11653523" cy="2447348"/>
          </a:xfrm>
        </p:spPr>
        <p:txBody>
          <a:bodyPr/>
          <a:lstStyle>
            <a:lvl1pPr marL="0" indent="0">
              <a:lnSpc>
                <a:spcPct val="100000"/>
              </a:lnSpc>
              <a:buNone/>
              <a:defRPr>
                <a:solidFill>
                  <a:schemeClr val="tx1"/>
                </a:solidFill>
              </a:defRPr>
            </a:lvl1pPr>
            <a:lvl2pPr marL="0" indent="0">
              <a:lnSpc>
                <a:spcPct val="100000"/>
              </a:lnSpc>
              <a:buFontTx/>
              <a:buNone/>
              <a:defRPr sz="1568">
                <a:solidFill>
                  <a:schemeClr val="tx1"/>
                </a:solidFill>
              </a:defRPr>
            </a:lvl2pPr>
            <a:lvl3pPr marL="224054" indent="0">
              <a:lnSpc>
                <a:spcPct val="100000"/>
              </a:lnSpc>
              <a:buNone/>
              <a:defRPr sz="1568">
                <a:solidFill>
                  <a:schemeClr val="tx1"/>
                </a:solidFill>
              </a:defRPr>
            </a:lvl3pPr>
            <a:lvl4pPr marL="448107" indent="0">
              <a:lnSpc>
                <a:spcPct val="100000"/>
              </a:lnSpc>
              <a:buNone/>
              <a:defRPr sz="1568">
                <a:solidFill>
                  <a:schemeClr val="tx1"/>
                </a:solidFill>
              </a:defRPr>
            </a:lvl4pPr>
            <a:lvl5pPr marL="672161" indent="0">
              <a:lnSpc>
                <a:spcPct val="100000"/>
              </a:lnSpc>
              <a:buNone/>
              <a:defRPr sz="1568">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4"/>
          </p:nvPr>
        </p:nvSpPr>
        <p:spPr>
          <a:xfrm>
            <a:off x="343940" y="6471673"/>
            <a:ext cx="2844904" cy="364224"/>
          </a:xfrm>
          <a:prstGeom prst="rect">
            <a:avLst/>
          </a:prstGeom>
        </p:spPr>
        <p:txBody>
          <a:bodyPr vert="horz" lIns="91440" tIns="45720" rIns="91440" bIns="45720" rtlCol="0" anchor="ctr"/>
          <a:lstStyle>
            <a:lvl1pPr algn="l">
              <a:defRPr sz="1175">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E05EA2D-13DB-4BA1-9DA1-8ED54A2EECC2}" type="slidenum">
              <a:rPr kumimoji="0" lang="en-US" sz="1175" b="0" i="0" u="none" strike="noStrike" kern="1200" cap="none" spc="0" normalizeH="0" baseline="0" noProof="0" smtClean="0">
                <a:ln>
                  <a:noFill/>
                </a:ln>
                <a:solidFill>
                  <a:srgbClr val="000000">
                    <a:tint val="75000"/>
                  </a:srgbClr>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175" b="0" i="0" u="none" strike="noStrike" kern="1200" cap="none" spc="0" normalizeH="0" baseline="0" noProof="0">
              <a:ln>
                <a:noFill/>
              </a:ln>
              <a:solidFill>
                <a:srgbClr val="000000">
                  <a:tint val="75000"/>
                </a:srgbClr>
              </a:solidFill>
              <a:effectLst/>
              <a:uLnTx/>
              <a:uFillTx/>
              <a:latin typeface="Segoe UI"/>
              <a:ea typeface="+mn-ea"/>
              <a:cs typeface="+mn-cs"/>
            </a:endParaRPr>
          </a:p>
        </p:txBody>
      </p:sp>
    </p:spTree>
    <p:extLst>
      <p:ext uri="{BB962C8B-B14F-4D97-AF65-F5344CB8AC3E}">
        <p14:creationId xmlns:p14="http://schemas.microsoft.com/office/powerpoint/2010/main" val="425638384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6">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pic>
        <p:nvPicPr>
          <p:cNvPr id="2" name="Picture 1">
            <a:extLst>
              <a:ext uri="{FF2B5EF4-FFF2-40B4-BE49-F238E27FC236}">
                <a16:creationId xmlns:a16="http://schemas.microsoft.com/office/drawing/2014/main" id="{A66193F2-B3BA-49FA-B610-57618AA2240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811865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8_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804"/>
          </a:xfrm>
        </p:spPr>
        <p:txBody>
          <a:bodyPr lIns="0" tIns="0" rIns="0" bIns="0"/>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2"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702025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14053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showMasterSp="0" preserve="1" userDrawn="1">
  <p:cSld name="All bullets light">
    <p:bg>
      <p:bgPr>
        <a:solidFill>
          <a:srgbClr val="FFFFFF"/>
        </a:solidFill>
        <a:effectLst/>
      </p:bgPr>
    </p:bg>
    <p:spTree>
      <p:nvGrpSpPr>
        <p:cNvPr id="1" name=""/>
        <p:cNvGrpSpPr/>
        <p:nvPr/>
      </p:nvGrpSpPr>
      <p:grpSpPr>
        <a:xfrm>
          <a:off x="0" y="0"/>
          <a:ext cx="0" cy="0"/>
          <a:chOff x="0" y="0"/>
          <a:chExt cx="0" cy="0"/>
        </a:xfrm>
      </p:grpSpPr>
      <p:sp>
        <p:nvSpPr>
          <p:cNvPr id="182" name="Shape 182"/>
          <p:cNvSpPr>
            <a:spLocks noGrp="1"/>
          </p:cNvSpPr>
          <p:nvPr>
            <p:ph type="body" idx="1"/>
          </p:nvPr>
        </p:nvSpPr>
        <p:spPr>
          <a:xfrm>
            <a:off x="635000" y="1778000"/>
            <a:ext cx="10922000" cy="1986698"/>
          </a:xfrm>
          <a:prstGeom prst="rect">
            <a:avLst/>
          </a:prstGeom>
        </p:spPr>
        <p:txBody>
          <a:bodyPr/>
          <a:lstStyle>
            <a:lvl1pPr marL="228600" indent="-228600">
              <a:spcBef>
                <a:spcPts val="0"/>
              </a:spcBef>
              <a:spcAft>
                <a:spcPts val="300"/>
              </a:spcAft>
              <a:buSzPct val="75000"/>
              <a:buFont typeface="Wingdings" panose="05000000000000000000" pitchFamily="2" charset="2"/>
              <a:buChar char="Ø"/>
              <a:defRPr>
                <a:solidFill>
                  <a:srgbClr val="444D56"/>
                </a:solidFill>
                <a:latin typeface="+mn-lt"/>
              </a:defRPr>
            </a:lvl1pPr>
            <a:lvl2pPr marL="403225" indent="-258763">
              <a:spcBef>
                <a:spcPts val="0"/>
              </a:spcBef>
              <a:spcAft>
                <a:spcPts val="300"/>
              </a:spcAft>
              <a:buSzPct val="75000"/>
              <a:buFont typeface="Wingdings" panose="05000000000000000000" pitchFamily="2" charset="2"/>
              <a:buChar char="Ø"/>
              <a:defRPr>
                <a:solidFill>
                  <a:srgbClr val="444D56"/>
                </a:solidFill>
                <a:latin typeface="+mn-lt"/>
              </a:defRPr>
            </a:lvl2pPr>
            <a:lvl3pPr marL="601663" indent="-241300" defTabSz="200025">
              <a:spcBef>
                <a:spcPts val="0"/>
              </a:spcBef>
              <a:spcAft>
                <a:spcPts val="300"/>
              </a:spcAft>
              <a:buSzPct val="75000"/>
              <a:buFont typeface="Wingdings" panose="05000000000000000000" pitchFamily="2" charset="2"/>
              <a:buChar char="Ø"/>
              <a:defRPr sz="3000">
                <a:solidFill>
                  <a:srgbClr val="444D56"/>
                </a:solidFill>
                <a:latin typeface="+mn-lt"/>
              </a:defRPr>
            </a:lvl3pPr>
            <a:lvl4pPr marL="830263" indent="-223838">
              <a:spcBef>
                <a:spcPts val="0"/>
              </a:spcBef>
              <a:spcAft>
                <a:spcPts val="300"/>
              </a:spcAft>
              <a:buSzPct val="75000"/>
              <a:buFont typeface="Wingdings" panose="05000000000000000000" pitchFamily="2" charset="2"/>
              <a:buChar char="Ø"/>
              <a:defRPr sz="2400">
                <a:solidFill>
                  <a:srgbClr val="444D56"/>
                </a:solidFill>
                <a:latin typeface="+mn-lt"/>
              </a:defRPr>
            </a:lvl4pPr>
            <a:lvl5pPr marL="974725" indent="-200025">
              <a:spcBef>
                <a:spcPts val="0"/>
              </a:spcBef>
              <a:spcAft>
                <a:spcPts val="300"/>
              </a:spcAft>
              <a:buSzPct val="75000"/>
              <a:buFont typeface="Wingdings" panose="05000000000000000000" pitchFamily="2" charset="2"/>
              <a:buChar char="Ø"/>
              <a:defRPr sz="2000">
                <a:solidFill>
                  <a:srgbClr val="444D56"/>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pic>
        <p:nvPicPr>
          <p:cNvPr id="183" name="image2.png" descr="pasted-image.pdf"/>
          <p:cNvPicPr>
            <a:picLocks noChangeAspect="1"/>
          </p:cNvPicPr>
          <p:nvPr/>
        </p:nvPicPr>
        <p:blipFill>
          <a:blip r:embed="rId2">
            <a:alphaModFix amt="30000"/>
          </a:blip>
          <a:stretch>
            <a:fillRect/>
          </a:stretch>
        </p:blipFill>
        <p:spPr>
          <a:xfrm>
            <a:off x="11693525" y="189582"/>
            <a:ext cx="304800" cy="304802"/>
          </a:xfrm>
          <a:prstGeom prst="rect">
            <a:avLst/>
          </a:prstGeom>
          <a:ln w="12700">
            <a:miter lim="400000"/>
          </a:ln>
        </p:spPr>
      </p:pic>
      <p:pic>
        <p:nvPicPr>
          <p:cNvPr id="9" name="pasted-image.png">
            <a:extLst>
              <a:ext uri="{FF2B5EF4-FFF2-40B4-BE49-F238E27FC236}">
                <a16:creationId xmlns:a16="http://schemas.microsoft.com/office/drawing/2014/main" id="{B05337FF-F987-4E41-89EB-2D59807112F8}"/>
              </a:ext>
            </a:extLst>
          </p:cNvPr>
          <p:cNvPicPr>
            <a:picLocks noChangeAspect="1"/>
          </p:cNvPicPr>
          <p:nvPr userDrawn="1"/>
        </p:nvPicPr>
        <p:blipFill>
          <a:blip r:embed="rId3">
            <a:alphaModFix amt="25000"/>
          </a:blip>
          <a:stretch>
            <a:fillRect/>
          </a:stretch>
        </p:blipFill>
        <p:spPr>
          <a:xfrm>
            <a:off x="180975" y="6361782"/>
            <a:ext cx="317500" cy="317501"/>
          </a:xfrm>
          <a:prstGeom prst="rect">
            <a:avLst/>
          </a:prstGeom>
          <a:ln w="12700">
            <a:miter lim="400000"/>
          </a:ln>
        </p:spPr>
      </p:pic>
      <p:sp>
        <p:nvSpPr>
          <p:cNvPr id="10" name="Shape 185">
            <a:extLst>
              <a:ext uri="{FF2B5EF4-FFF2-40B4-BE49-F238E27FC236}">
                <a16:creationId xmlns:a16="http://schemas.microsoft.com/office/drawing/2014/main" id="{20A70675-F7C9-477B-B3C6-D68951454B06}"/>
              </a:ext>
            </a:extLst>
          </p:cNvPr>
          <p:cNvSpPr/>
          <p:nvPr userDrawn="1"/>
        </p:nvSpPr>
        <p:spPr>
          <a:xfrm>
            <a:off x="583724" y="6451284"/>
            <a:ext cx="3811941" cy="138499"/>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nchor="ctr">
            <a:spAutoFit/>
          </a:bodyPr>
          <a:lstStyle/>
          <a:p>
            <a:pPr marL="1828800" marR="0" lvl="4" indent="0" algn="l" defTabSz="914400" rtl="0" eaLnBrk="1" fontAlgn="auto" latinLnBrk="0" hangingPunct="1">
              <a:lnSpc>
                <a:spcPct val="100000"/>
              </a:lnSpc>
              <a:spcBef>
                <a:spcPts val="0"/>
              </a:spcBef>
              <a:spcAft>
                <a:spcPts val="0"/>
              </a:spcAft>
              <a:buClrTx/>
              <a:buSzTx/>
              <a:buFontTx/>
              <a:buNone/>
              <a:tabLst/>
              <a:defRPr sz="1800" spc="-35">
                <a:latin typeface="+mj-lt"/>
                <a:ea typeface="+mj-ea"/>
                <a:cs typeface="+mj-cs"/>
                <a:sym typeface="Apex New"/>
              </a:defRPr>
            </a:pPr>
            <a:r>
              <a:rPr kumimoji="0" sz="900" b="0" i="0" u="none" strike="noStrike" kern="1200" cap="none" spc="-35" normalizeH="0" baseline="0" noProof="0">
                <a:ln>
                  <a:noFill/>
                </a:ln>
                <a:solidFill>
                  <a:srgbClr val="0078D7"/>
                </a:solidFill>
                <a:effectLst/>
                <a:uLnTx/>
                <a:uFillTx/>
                <a:latin typeface="Segoe UI Semibold"/>
                <a:ea typeface="+mn-ea"/>
                <a:cs typeface="+mn-cs"/>
                <a:sym typeface="Apex New"/>
              </a:rPr>
              <a:t>Confidential and proprietary information</a:t>
            </a:r>
          </a:p>
        </p:txBody>
      </p:sp>
      <p:sp>
        <p:nvSpPr>
          <p:cNvPr id="11" name="Shape 186">
            <a:extLst>
              <a:ext uri="{FF2B5EF4-FFF2-40B4-BE49-F238E27FC236}">
                <a16:creationId xmlns:a16="http://schemas.microsoft.com/office/drawing/2014/main" id="{65B819F4-0D38-405B-83FF-1FE3C5FF05C9}"/>
              </a:ext>
            </a:extLst>
          </p:cNvPr>
          <p:cNvSpPr>
            <a:spLocks noGrp="1"/>
          </p:cNvSpPr>
          <p:nvPr>
            <p:ph type="sldNum" sz="quarter" idx="2"/>
          </p:nvPr>
        </p:nvSpPr>
        <p:spPr>
          <a:xfrm>
            <a:off x="11696736" y="6451283"/>
            <a:ext cx="238576" cy="138500"/>
          </a:xfrm>
          <a:prstGeom prst="rect">
            <a:avLst/>
          </a:prstGeom>
        </p:spPr>
        <p:txBody>
          <a:bodyPr wrap="square"/>
          <a:lstStyle>
            <a:lvl1pPr>
              <a:defRPr>
                <a:solidFill>
                  <a:schemeClr val="tx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86CB4B4D-7CA3-9044-876B-883B54F8677D}" type="slidenum">
              <a:rPr kumimoji="0" lang="uk-UA" sz="1800" b="0" i="0" u="none" strike="noStrike" kern="1200" cap="none" spc="0" normalizeH="0" baseline="0" noProof="0" smtClean="0">
                <a:ln>
                  <a:noFill/>
                </a:ln>
                <a:solidFill>
                  <a:srgbClr val="0078D7"/>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uk-UA" sz="1800" b="0" i="0" u="none" strike="noStrike" kern="1200" cap="none" spc="0" normalizeH="0" baseline="0" noProof="0">
              <a:ln>
                <a:noFill/>
              </a:ln>
              <a:solidFill>
                <a:srgbClr val="0078D7"/>
              </a:solidFill>
              <a:effectLst/>
              <a:uLnTx/>
              <a:uFillTx/>
              <a:latin typeface="Segoe UI"/>
              <a:ea typeface="+mn-ea"/>
              <a:cs typeface="+mn-cs"/>
            </a:endParaRPr>
          </a:p>
        </p:txBody>
      </p:sp>
      <p:sp>
        <p:nvSpPr>
          <p:cNvPr id="8" name="Shape 221">
            <a:extLst>
              <a:ext uri="{FF2B5EF4-FFF2-40B4-BE49-F238E27FC236}">
                <a16:creationId xmlns:a16="http://schemas.microsoft.com/office/drawing/2014/main" id="{19D89325-07B6-467A-B93C-00262280543B}"/>
              </a:ext>
            </a:extLst>
          </p:cNvPr>
          <p:cNvSpPr>
            <a:spLocks noGrp="1"/>
          </p:cNvSpPr>
          <p:nvPr>
            <p:ph type="title"/>
          </p:nvPr>
        </p:nvSpPr>
        <p:spPr>
          <a:xfrm>
            <a:off x="234616" y="96389"/>
            <a:ext cx="11322384" cy="846221"/>
          </a:xfrm>
          <a:prstGeom prst="rect">
            <a:avLst/>
          </a:prstGeom>
        </p:spPr>
        <p:txBody>
          <a:bodyPr lIns="0" tIns="0" rIns="0" bIns="0" anchor="ctr"/>
          <a:lstStyle>
            <a:lvl1pPr algn="l" defTabSz="410765">
              <a:defRPr sz="4000" spc="-75">
                <a:solidFill>
                  <a:srgbClr val="2088FF"/>
                </a:solidFill>
                <a:latin typeface="ApexNew-Medium"/>
                <a:ea typeface="ApexNew-Medium"/>
                <a:cs typeface="ApexNew-Medium"/>
                <a:sym typeface="ApexNew-Medium"/>
              </a:defRPr>
            </a:lvl1pPr>
          </a:lstStyle>
          <a:p>
            <a:r>
              <a:rPr lang="en-US"/>
              <a:t>Click to edit Master title style</a:t>
            </a:r>
            <a:endParaRPr/>
          </a:p>
        </p:txBody>
      </p:sp>
    </p:spTree>
    <p:extLst>
      <p:ext uri="{BB962C8B-B14F-4D97-AF65-F5344CB8AC3E}">
        <p14:creationId xmlns:p14="http://schemas.microsoft.com/office/powerpoint/2010/main" val="1501328782"/>
      </p:ext>
    </p:extLst>
  </p:cSld>
  <p:clrMapOvr>
    <a:masterClrMapping/>
  </p:clrMapOvr>
  <p:transition spd="med"/>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11_COVER">
    <p:bg>
      <p:bgPr>
        <a:solidFill>
          <a:schemeClr val="accent1">
            <a:lumMod val="50000"/>
          </a:schemeClr>
        </a:solidFill>
        <a:effectLst/>
      </p:bgPr>
    </p:bg>
    <p:spTree>
      <p:nvGrpSpPr>
        <p:cNvPr id="1" name=""/>
        <p:cNvGrpSpPr/>
        <p:nvPr/>
      </p:nvGrpSpPr>
      <p:grpSpPr>
        <a:xfrm>
          <a:off x="0" y="0"/>
          <a:ext cx="0" cy="0"/>
          <a:chOff x="0" y="0"/>
          <a:chExt cx="0" cy="0"/>
        </a:xfrm>
      </p:grpSpPr>
      <p:sp>
        <p:nvSpPr>
          <p:cNvPr id="12" name="Text Placeholder 2"/>
          <p:cNvSpPr>
            <a:spLocks noGrp="1"/>
          </p:cNvSpPr>
          <p:nvPr>
            <p:ph type="body" sz="quarter" idx="12" hasCustomPrompt="1"/>
          </p:nvPr>
        </p:nvSpPr>
        <p:spPr>
          <a:xfrm>
            <a:off x="609982" y="5591574"/>
            <a:ext cx="8077956" cy="341441"/>
          </a:xfrm>
        </p:spPr>
        <p:txBody>
          <a:bodyPr lIns="0" tIns="0" rIns="0" bIns="0">
            <a:noAutofit/>
          </a:bodyPr>
          <a:lstStyle>
            <a:lvl1pPr marL="0" indent="0" algn="l" defTabSz="498603" rtl="0" eaLnBrk="1" latinLnBrk="0" hangingPunct="1">
              <a:lnSpc>
                <a:spcPct val="114000"/>
              </a:lnSpc>
              <a:spcBef>
                <a:spcPts val="0"/>
              </a:spcBef>
              <a:spcAft>
                <a:spcPts val="0"/>
              </a:spcAft>
              <a:buNone/>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Speaker Name</a:t>
            </a:r>
          </a:p>
          <a:p>
            <a:pPr lvl="0"/>
            <a:r>
              <a:rPr lang="en-US"/>
              <a:t>Speaker Title</a:t>
            </a:r>
          </a:p>
        </p:txBody>
      </p:sp>
      <p:sp>
        <p:nvSpPr>
          <p:cNvPr id="13" name="Text Placeholder 2"/>
          <p:cNvSpPr>
            <a:spLocks noGrp="1"/>
          </p:cNvSpPr>
          <p:nvPr>
            <p:ph type="body" sz="quarter" idx="10" hasCustomPrompt="1"/>
          </p:nvPr>
        </p:nvSpPr>
        <p:spPr>
          <a:xfrm>
            <a:off x="609982" y="5145499"/>
            <a:ext cx="8077958" cy="267312"/>
          </a:xfrm>
        </p:spPr>
        <p:txBody>
          <a:bodyPr lIns="0" tIns="0" rIns="0" bIns="0">
            <a:noAutofit/>
          </a:bodyPr>
          <a:lstStyle>
            <a:lvl1pPr marL="0" indent="0" algn="l" defTabSz="498603" rtl="0" eaLnBrk="1" latinLnBrk="0" hangingPunct="1">
              <a:lnSpc>
                <a:spcPct val="90000"/>
              </a:lnSpc>
              <a:spcBef>
                <a:spcPts val="1636"/>
              </a:spcBef>
              <a:spcAft>
                <a:spcPts val="0"/>
              </a:spcAft>
              <a:buNone/>
              <a:defRPr lang="en-US" sz="2157" b="0" kern="1200" cap="all" spc="98"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Date</a:t>
            </a:r>
          </a:p>
        </p:txBody>
      </p:sp>
      <p:sp>
        <p:nvSpPr>
          <p:cNvPr id="14" name="Text Placeholder 2"/>
          <p:cNvSpPr>
            <a:spLocks noGrp="1"/>
          </p:cNvSpPr>
          <p:nvPr>
            <p:ph type="body" sz="quarter" idx="13" hasCustomPrompt="1"/>
          </p:nvPr>
        </p:nvSpPr>
        <p:spPr>
          <a:xfrm>
            <a:off x="609982" y="1649656"/>
            <a:ext cx="6498510" cy="3495843"/>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647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 here</a:t>
            </a:r>
          </a:p>
        </p:txBody>
      </p:sp>
      <p:grpSp>
        <p:nvGrpSpPr>
          <p:cNvPr id="4" name="Group 3">
            <a:extLst>
              <a:ext uri="{FF2B5EF4-FFF2-40B4-BE49-F238E27FC236}">
                <a16:creationId xmlns:a16="http://schemas.microsoft.com/office/drawing/2014/main" id="{E04309FD-2996-4C44-9E49-F9B56946401A}"/>
              </a:ext>
            </a:extLst>
          </p:cNvPr>
          <p:cNvGrpSpPr/>
          <p:nvPr userDrawn="1"/>
        </p:nvGrpSpPr>
        <p:grpSpPr>
          <a:xfrm>
            <a:off x="30388" y="22709"/>
            <a:ext cx="2134708" cy="956768"/>
            <a:chOff x="30997" y="23160"/>
            <a:chExt cx="2177513" cy="975815"/>
          </a:xfrm>
        </p:grpSpPr>
        <p:pic>
          <p:nvPicPr>
            <p:cNvPr id="19" name="Picture 18"/>
            <p:cNvPicPr>
              <a:picLocks noChangeAspect="1"/>
            </p:cNvPicPr>
            <p:nvPr userDrawn="1"/>
          </p:nvPicPr>
          <p:blipFill rotWithShape="1">
            <a:blip r:embed="rId2" cstate="email">
              <a:extLst>
                <a:ext uri="{28A0092B-C50C-407E-A947-70E740481C1C}">
                  <a14:useLocalDpi xmlns:a14="http://schemas.microsoft.com/office/drawing/2010/main"/>
                </a:ext>
              </a:extLst>
            </a:blip>
            <a:srcRect r="67327"/>
            <a:stretch/>
          </p:blipFill>
          <p:spPr>
            <a:xfrm>
              <a:off x="30997" y="23160"/>
              <a:ext cx="711465" cy="975815"/>
            </a:xfrm>
            <a:prstGeom prst="rect">
              <a:avLst/>
            </a:prstGeom>
          </p:spPr>
        </p:pic>
        <p:pic>
          <p:nvPicPr>
            <p:cNvPr id="11" name="Picture 10">
              <a:extLst>
                <a:ext uri="{FF2B5EF4-FFF2-40B4-BE49-F238E27FC236}">
                  <a16:creationId xmlns:a16="http://schemas.microsoft.com/office/drawing/2014/main" id="{FF702643-824C-42A4-836E-776913858FF4}"/>
                </a:ext>
              </a:extLst>
            </p:cNvPr>
            <p:cNvPicPr>
              <a:picLocks noChangeAspect="1"/>
            </p:cNvPicPr>
            <p:nvPr userDrawn="1"/>
          </p:nvPicPr>
          <p:blipFill rotWithShape="1">
            <a:blip r:embed="rId2" cstate="email">
              <a:lum bright="100000"/>
              <a:extLst>
                <a:ext uri="{28A0092B-C50C-407E-A947-70E740481C1C}">
                  <a14:useLocalDpi xmlns:a14="http://schemas.microsoft.com/office/drawing/2010/main"/>
                </a:ext>
              </a:extLst>
            </a:blip>
            <a:srcRect l="31098"/>
            <a:stretch/>
          </p:blipFill>
          <p:spPr>
            <a:xfrm>
              <a:off x="708172" y="23160"/>
              <a:ext cx="1500338" cy="975815"/>
            </a:xfrm>
            <a:prstGeom prst="rect">
              <a:avLst/>
            </a:prstGeom>
          </p:spPr>
        </p:pic>
      </p:grpSp>
    </p:spTree>
    <p:extLst>
      <p:ext uri="{BB962C8B-B14F-4D97-AF65-F5344CB8AC3E}">
        <p14:creationId xmlns:p14="http://schemas.microsoft.com/office/powerpoint/2010/main" val="33669896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203">
          <p15:clr>
            <a:srgbClr val="FBAE4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32019-2C5A-4100-B33C-FB556FAB73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9203A0C-898E-4E52-96CC-77645AAFD0E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33003DC-9F3A-4927-813B-66A9FFBC768D}"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10/18/2022</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 name="Footer Placeholder 3">
            <a:extLst>
              <a:ext uri="{FF2B5EF4-FFF2-40B4-BE49-F238E27FC236}">
                <a16:creationId xmlns:a16="http://schemas.microsoft.com/office/drawing/2014/main" id="{395223E3-4B1F-401B-AD12-AD37A62BB474}"/>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Slide Number Placeholder 4">
            <a:extLst>
              <a:ext uri="{FF2B5EF4-FFF2-40B4-BE49-F238E27FC236}">
                <a16:creationId xmlns:a16="http://schemas.microsoft.com/office/drawing/2014/main" id="{2EDD5A79-6BCC-4A4E-BCEF-723DBE572E5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831E381-4921-4A00-9346-BDD7F5879AB8}"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823652445"/>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88233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1606503182"/>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17_STATEMENT">
    <p:bg>
      <p:bgPr>
        <a:solidFill>
          <a:srgbClr val="243A5E"/>
        </a:solidFill>
        <a:effectLst/>
      </p:bgPr>
    </p:bg>
    <p:spTree>
      <p:nvGrpSpPr>
        <p:cNvPr id="1" name=""/>
        <p:cNvGrpSpPr/>
        <p:nvPr/>
      </p:nvGrpSpPr>
      <p:grpSpPr>
        <a:xfrm>
          <a:off x="0" y="0"/>
          <a:ext cx="0" cy="0"/>
          <a:chOff x="0" y="0"/>
          <a:chExt cx="0" cy="0"/>
        </a:xfrm>
      </p:grpSpPr>
      <p:sp>
        <p:nvSpPr>
          <p:cNvPr id="5" name="Text Placeholder 2"/>
          <p:cNvSpPr>
            <a:spLocks noGrp="1"/>
          </p:cNvSpPr>
          <p:nvPr>
            <p:ph type="body" sz="quarter" idx="14" hasCustomPrompt="1"/>
          </p:nvPr>
        </p:nvSpPr>
        <p:spPr>
          <a:xfrm>
            <a:off x="407772" y="672415"/>
            <a:ext cx="8371820" cy="4767680"/>
          </a:xfrm>
        </p:spPr>
        <p:txBody>
          <a:bodyPr lIns="0" tIns="0" rIns="0" bIns="0" anchor="ctr" anchorCtr="0">
            <a:noAutofit/>
          </a:bodyPr>
          <a:lstStyle>
            <a:lvl1pPr marL="0" indent="0" algn="l" defTabSz="498603" rtl="0" eaLnBrk="1" latinLnBrk="0" hangingPunct="1">
              <a:lnSpc>
                <a:spcPct val="90000"/>
              </a:lnSpc>
              <a:spcBef>
                <a:spcPts val="0"/>
              </a:spcBef>
              <a:spcAft>
                <a:spcPts val="0"/>
              </a:spcAft>
              <a:buFont typeface="Arial"/>
              <a:buNone/>
              <a:defRPr lang="en-US" sz="4705" b="0" kern="1200" cap="none" spc="-98" baseline="0" dirty="0">
                <a:solidFill>
                  <a:srgbClr val="50E6FF"/>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Statement</a:t>
            </a:r>
          </a:p>
        </p:txBody>
      </p:sp>
    </p:spTree>
    <p:extLst>
      <p:ext uri="{BB962C8B-B14F-4D97-AF65-F5344CB8AC3E}">
        <p14:creationId xmlns:p14="http://schemas.microsoft.com/office/powerpoint/2010/main" val="246939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Title only 1">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584200" y="292101"/>
            <a:ext cx="11025188" cy="815406"/>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600" b="0" kern="1200" cap="none" spc="-98" baseline="0" dirty="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3" name="TextBox 2">
            <a:extLst>
              <a:ext uri="{FF2B5EF4-FFF2-40B4-BE49-F238E27FC236}">
                <a16:creationId xmlns:a16="http://schemas.microsoft.com/office/drawing/2014/main" id="{2446431E-3916-4D6B-BF26-FC992ABCA1D6}"/>
              </a:ext>
            </a:extLst>
          </p:cNvPr>
          <p:cNvSpPr txBox="1"/>
          <p:nvPr userDrawn="1"/>
        </p:nvSpPr>
        <p:spPr>
          <a:xfrm>
            <a:off x="9357690" y="2082248"/>
            <a:ext cx="2445027" cy="123110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a:ln>
                  <a:noFill/>
                </a:ln>
                <a:solidFill>
                  <a:srgbClr val="FFFFFF">
                    <a:lumMod val="50000"/>
                  </a:srgbClr>
                </a:solidFill>
                <a:effectLst/>
                <a:uLnTx/>
                <a:uFillTx/>
                <a:latin typeface="Segoe UI"/>
                <a:ea typeface="+mn-ea"/>
                <a:cs typeface="+mn-cs"/>
              </a:rPr>
              <a:t>Informational purposes only – details subject to change</a:t>
            </a:r>
          </a:p>
        </p:txBody>
      </p:sp>
    </p:spTree>
    <p:extLst>
      <p:ext uri="{BB962C8B-B14F-4D97-AF65-F5344CB8AC3E}">
        <p14:creationId xmlns:p14="http://schemas.microsoft.com/office/powerpoint/2010/main" val="24596695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5_BASIC">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87060" y="33506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23" name="Text Placeholder 2"/>
          <p:cNvSpPr>
            <a:spLocks noGrp="1"/>
          </p:cNvSpPr>
          <p:nvPr>
            <p:ph type="body" sz="quarter" idx="17" hasCustomPrompt="1"/>
          </p:nvPr>
        </p:nvSpPr>
        <p:spPr>
          <a:xfrm>
            <a:off x="427551" y="1645383"/>
            <a:ext cx="7029141" cy="379494"/>
          </a:xfrm>
        </p:spPr>
        <p:txBody>
          <a:bodyPr lIns="0" tIns="0" rIns="0" bIns="0" anchor="b" anchorCtr="0">
            <a:noAutofit/>
          </a:bodyPr>
          <a:lstStyle>
            <a:lvl1pPr marL="0" marR="0" indent="0" algn="l" defTabSz="498603" rtl="0" eaLnBrk="1" fontAlgn="auto" latinLnBrk="0" hangingPunct="1">
              <a:lnSpc>
                <a:spcPct val="100000"/>
              </a:lnSpc>
              <a:spcBef>
                <a:spcPts val="0"/>
              </a:spcBef>
              <a:spcAft>
                <a:spcPts val="0"/>
              </a:spcAft>
              <a:buClrTx/>
              <a:buSzTx/>
              <a:buFont typeface="Arial"/>
              <a:buNone/>
              <a:tabLst/>
              <a:defRPr lang="en-US" sz="1961" b="0" kern="1200" cap="none" spc="0" baseline="0" dirty="0" smtClean="0">
                <a:solidFill>
                  <a:schemeClr val="tx1"/>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Subhead</a:t>
            </a:r>
          </a:p>
        </p:txBody>
      </p:sp>
      <p:sp>
        <p:nvSpPr>
          <p:cNvPr id="2" name="Slide Number Placeholder 1">
            <a:extLst>
              <a:ext uri="{FF2B5EF4-FFF2-40B4-BE49-F238E27FC236}">
                <a16:creationId xmlns:a16="http://schemas.microsoft.com/office/drawing/2014/main" id="{7E911622-120A-4D49-AD6C-7E4B984B1EEA}"/>
              </a:ext>
            </a:extLst>
          </p:cNvPr>
          <p:cNvSpPr>
            <a:spLocks noGrp="1"/>
          </p:cNvSpPr>
          <p:nvPr>
            <p:ph type="sldNum" sz="quarter" idx="18"/>
          </p:nvPr>
        </p:nvSpPr>
        <p:spPr>
          <a:xfrm>
            <a:off x="11556569" y="6483350"/>
            <a:ext cx="695837" cy="371475"/>
          </a:xfrm>
          <a:prstGeom prst="rect">
            <a:avLst/>
          </a:prstGeom>
        </p:spPr>
        <p:txBody>
          <a:bodyPr vert="horz" lIns="91440" tIns="45720" rIns="91440" bIns="45720" rtlCol="0" anchor="ctr"/>
          <a:lstStyle>
            <a:defPPr>
              <a:defRPr lang="en-US"/>
            </a:defPPr>
            <a:lvl1pPr marL="0" algn="r" defTabSz="547738" rtl="0" eaLnBrk="1" latinLnBrk="0" hangingPunct="1">
              <a:defRPr sz="700" kern="1200">
                <a:solidFill>
                  <a:schemeClr val="accent2"/>
                </a:solidFill>
                <a:latin typeface="+mn-lt"/>
                <a:ea typeface="+mn-ea"/>
                <a:cs typeface="+mn-cs"/>
              </a:defRPr>
            </a:lvl1pPr>
            <a:lvl2pPr marL="547738" algn="l" defTabSz="547738" rtl="0" eaLnBrk="1" latinLnBrk="0" hangingPunct="1">
              <a:defRPr sz="2173" kern="1200">
                <a:solidFill>
                  <a:schemeClr val="tx1"/>
                </a:solidFill>
                <a:latin typeface="+mn-lt"/>
                <a:ea typeface="+mn-ea"/>
                <a:cs typeface="+mn-cs"/>
              </a:defRPr>
            </a:lvl2pPr>
            <a:lvl3pPr marL="1095474" algn="l" defTabSz="547738" rtl="0" eaLnBrk="1" latinLnBrk="0" hangingPunct="1">
              <a:defRPr sz="2173" kern="1200">
                <a:solidFill>
                  <a:schemeClr val="tx1"/>
                </a:solidFill>
                <a:latin typeface="+mn-lt"/>
                <a:ea typeface="+mn-ea"/>
                <a:cs typeface="+mn-cs"/>
              </a:defRPr>
            </a:lvl3pPr>
            <a:lvl4pPr marL="1643211" algn="l" defTabSz="547738" rtl="0" eaLnBrk="1" latinLnBrk="0" hangingPunct="1">
              <a:defRPr sz="2173" kern="1200">
                <a:solidFill>
                  <a:schemeClr val="tx1"/>
                </a:solidFill>
                <a:latin typeface="+mn-lt"/>
                <a:ea typeface="+mn-ea"/>
                <a:cs typeface="+mn-cs"/>
              </a:defRPr>
            </a:lvl4pPr>
            <a:lvl5pPr marL="2190948" algn="l" defTabSz="547738" rtl="0" eaLnBrk="1" latinLnBrk="0" hangingPunct="1">
              <a:defRPr sz="2173" kern="1200">
                <a:solidFill>
                  <a:schemeClr val="tx1"/>
                </a:solidFill>
                <a:latin typeface="+mn-lt"/>
                <a:ea typeface="+mn-ea"/>
                <a:cs typeface="+mn-cs"/>
              </a:defRPr>
            </a:lvl5pPr>
            <a:lvl6pPr marL="2738686" algn="l" defTabSz="547738" rtl="0" eaLnBrk="1" latinLnBrk="0" hangingPunct="1">
              <a:defRPr sz="2173" kern="1200">
                <a:solidFill>
                  <a:schemeClr val="tx1"/>
                </a:solidFill>
                <a:latin typeface="+mn-lt"/>
                <a:ea typeface="+mn-ea"/>
                <a:cs typeface="+mn-cs"/>
              </a:defRPr>
            </a:lvl6pPr>
            <a:lvl7pPr marL="3286423" algn="l" defTabSz="547738" rtl="0" eaLnBrk="1" latinLnBrk="0" hangingPunct="1">
              <a:defRPr sz="2173" kern="1200">
                <a:solidFill>
                  <a:schemeClr val="tx1"/>
                </a:solidFill>
                <a:latin typeface="+mn-lt"/>
                <a:ea typeface="+mn-ea"/>
                <a:cs typeface="+mn-cs"/>
              </a:defRPr>
            </a:lvl7pPr>
            <a:lvl8pPr marL="3834161" algn="l" defTabSz="547738" rtl="0" eaLnBrk="1" latinLnBrk="0" hangingPunct="1">
              <a:defRPr sz="2173" kern="1200">
                <a:solidFill>
                  <a:schemeClr val="tx1"/>
                </a:solidFill>
                <a:latin typeface="+mn-lt"/>
                <a:ea typeface="+mn-ea"/>
                <a:cs typeface="+mn-cs"/>
              </a:defRPr>
            </a:lvl8pPr>
            <a:lvl9pPr marL="4381896" algn="l" defTabSz="547738" rtl="0" eaLnBrk="1" latinLnBrk="0" hangingPunct="1">
              <a:defRPr sz="2173" kern="1200">
                <a:solidFill>
                  <a:schemeClr val="tx1"/>
                </a:solidFill>
                <a:latin typeface="+mn-lt"/>
                <a:ea typeface="+mn-ea"/>
                <a:cs typeface="+mn-cs"/>
              </a:defRPr>
            </a:lvl9pPr>
          </a:lstStyle>
          <a:p>
            <a:pPr marL="0" marR="0" lvl="0" indent="0" algn="r" defTabSz="547738" rtl="0" eaLnBrk="1" fontAlgn="auto" latinLnBrk="0" hangingPunct="1">
              <a:lnSpc>
                <a:spcPct val="100000"/>
              </a:lnSpc>
              <a:spcBef>
                <a:spcPts val="0"/>
              </a:spcBef>
              <a:spcAft>
                <a:spcPts val="0"/>
              </a:spcAft>
              <a:buClrTx/>
              <a:buSzTx/>
              <a:buFontTx/>
              <a:buNone/>
              <a:tabLst/>
              <a:defRPr/>
            </a:pPr>
            <a:fld id="{6917C22C-C5D7-4539-A137-217872CE6377}" type="slidenum">
              <a:rPr kumimoji="0" lang="en-US" sz="700" b="0" i="0" u="none" strike="noStrike" kern="1200" cap="none" spc="0" normalizeH="0" baseline="0" noProof="0" smtClean="0">
                <a:ln>
                  <a:noFill/>
                </a:ln>
                <a:solidFill>
                  <a:srgbClr val="D2D2D2"/>
                </a:solidFill>
                <a:effectLst/>
                <a:uLnTx/>
                <a:uFillTx/>
                <a:latin typeface="Segoe UI"/>
                <a:ea typeface="+mn-ea"/>
                <a:cs typeface="+mn-cs"/>
              </a:rPr>
              <a:pPr marL="0" marR="0" lvl="0" indent="0" algn="r" defTabSz="547738" rtl="0" eaLnBrk="1" fontAlgn="auto" latinLnBrk="0" hangingPunct="1">
                <a:lnSpc>
                  <a:spcPct val="100000"/>
                </a:lnSpc>
                <a:spcBef>
                  <a:spcPts val="0"/>
                </a:spcBef>
                <a:spcAft>
                  <a:spcPts val="0"/>
                </a:spcAft>
                <a:buClrTx/>
                <a:buSzTx/>
                <a:buFontTx/>
                <a:buNone/>
                <a:tabLst/>
                <a:defRPr/>
              </a:pPr>
              <a:t>‹#›</a:t>
            </a:fld>
            <a:endParaRPr kumimoji="0" lang="en-US" sz="700" b="0" i="0" u="none" strike="noStrike" kern="1200" cap="none" spc="0" normalizeH="0" baseline="0" noProof="0">
              <a:ln>
                <a:noFill/>
              </a:ln>
              <a:solidFill>
                <a:srgbClr val="D2D2D2"/>
              </a:solidFill>
              <a:effectLst/>
              <a:uLnTx/>
              <a:uFillTx/>
              <a:latin typeface="Segoe UI"/>
              <a:ea typeface="+mn-ea"/>
              <a:cs typeface="+mn-cs"/>
            </a:endParaRPr>
          </a:p>
        </p:txBody>
      </p:sp>
      <p:sp>
        <p:nvSpPr>
          <p:cNvPr id="6" name="Text Placeholder 2">
            <a:extLst>
              <a:ext uri="{FF2B5EF4-FFF2-40B4-BE49-F238E27FC236}">
                <a16:creationId xmlns:a16="http://schemas.microsoft.com/office/drawing/2014/main" id="{8D80E73D-D5D4-4E20-837A-2079146D65F5}"/>
              </a:ext>
            </a:extLst>
          </p:cNvPr>
          <p:cNvSpPr>
            <a:spLocks noGrp="1"/>
          </p:cNvSpPr>
          <p:nvPr>
            <p:ph type="body" sz="quarter" idx="19" hasCustomPrompt="1"/>
          </p:nvPr>
        </p:nvSpPr>
        <p:spPr>
          <a:xfrm>
            <a:off x="427085" y="2142443"/>
            <a:ext cx="7027971" cy="2608966"/>
          </a:xfrm>
        </p:spPr>
        <p:txBody>
          <a:bodyPr lIns="0" tIns="0" rIns="0" bIns="0">
            <a:noAutofit/>
          </a:bodyPr>
          <a:lstStyle>
            <a:lvl1pPr marL="0" marR="0" indent="0" algn="l" defTabSz="498603" rtl="0" eaLnBrk="1" fontAlgn="auto" latinLnBrk="0" hangingPunct="1">
              <a:lnSpc>
                <a:spcPct val="114000"/>
              </a:lnSpc>
              <a:spcBef>
                <a:spcPts val="1176"/>
              </a:spcBef>
              <a:spcAft>
                <a:spcPts val="0"/>
              </a:spcAft>
              <a:buClrTx/>
              <a:buSzTx/>
              <a:buFontTx/>
              <a:buNone/>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163404" indent="0" algn="l" defTabSz="498603" rtl="0" eaLnBrk="1" latinLnBrk="0" hangingPunct="1">
              <a:lnSpc>
                <a:spcPct val="114000"/>
              </a:lnSpc>
              <a:spcBef>
                <a:spcPts val="1176"/>
              </a:spcBef>
              <a:spcAft>
                <a:spcPts val="0"/>
              </a:spcAft>
              <a:buClrTx/>
              <a:buFontTx/>
              <a:buNone/>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326805" indent="0" algn="l" defTabSz="498603" rtl="0" eaLnBrk="1" latinLnBrk="0" hangingPunct="1">
              <a:lnSpc>
                <a:spcPct val="114000"/>
              </a:lnSpc>
              <a:spcBef>
                <a:spcPts val="1176"/>
              </a:spcBef>
              <a:spcAft>
                <a:spcPts val="0"/>
              </a:spcAft>
              <a:buClrTx/>
              <a:buFontTx/>
              <a:buNone/>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491762" indent="0" algn="l" defTabSz="498603" rtl="0" eaLnBrk="1" latinLnBrk="0" hangingPunct="1">
              <a:lnSpc>
                <a:spcPct val="114000"/>
              </a:lnSpc>
              <a:spcBef>
                <a:spcPts val="1176"/>
              </a:spcBef>
              <a:spcAft>
                <a:spcPts val="0"/>
              </a:spcAft>
              <a:buClrTx/>
              <a:buFontTx/>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Tree>
    <p:extLst>
      <p:ext uri="{BB962C8B-B14F-4D97-AF65-F5344CB8AC3E}">
        <p14:creationId xmlns:p14="http://schemas.microsoft.com/office/powerpoint/2010/main" val="38433085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5" name="Slide Number Placeholder 4"/>
          <p:cNvSpPr>
            <a:spLocks noGrp="1"/>
          </p:cNvSpPr>
          <p:nvPr>
            <p:ph type="sldNum" sz="quarter" idx="12"/>
          </p:nvPr>
        </p:nvSpPr>
        <p:spPr>
          <a:xfrm>
            <a:off x="11430001" y="6478588"/>
            <a:ext cx="761998" cy="379413"/>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A4C1A4A-E5E6-4CC1-B72C-A20A4EB3E2D2}" type="slidenum">
              <a:rPr kumimoji="0" lang="en-US" sz="1800" b="0" i="0" u="none" strike="noStrike" kern="1200" cap="none" spc="0" normalizeH="0" baseline="0" noProof="0" smtClean="0">
                <a:ln>
                  <a:noFill/>
                </a:ln>
                <a:solidFill>
                  <a:srgbClr val="50505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6" name="Text Placeholder 5"/>
          <p:cNvSpPr>
            <a:spLocks noGrp="1"/>
          </p:cNvSpPr>
          <p:nvPr>
            <p:ph type="body" sz="quarter" idx="13" hasCustomPrompt="1"/>
          </p:nvPr>
        </p:nvSpPr>
        <p:spPr>
          <a:xfrm>
            <a:off x="1" y="573605"/>
            <a:ext cx="12192000" cy="373063"/>
          </a:xfrm>
          <a:prstGeom prst="rect">
            <a:avLst/>
          </a:prstGeom>
        </p:spPr>
        <p:txBody>
          <a:bodyPr lIns="320040" tIns="53325" rIns="53325" bIns="53325">
            <a:noAutofit/>
          </a:bodyPr>
          <a:lstStyle>
            <a:lvl1pPr marL="0" indent="0">
              <a:buNone/>
              <a:defRPr sz="2800">
                <a:latin typeface="Segoe UI Light" pitchFamily="34" charset="0"/>
              </a:defRPr>
            </a:lvl1pPr>
            <a:lvl2pPr marL="281620" indent="0">
              <a:buNone/>
              <a:defRPr/>
            </a:lvl2pPr>
            <a:lvl3pPr marL="588363" indent="0">
              <a:buNone/>
              <a:defRPr/>
            </a:lvl3pPr>
            <a:lvl4pPr marL="869983" indent="0">
              <a:buNone/>
              <a:defRPr/>
            </a:lvl4pPr>
            <a:lvl5pPr marL="1105327" indent="0">
              <a:buNone/>
              <a:defRPr/>
            </a:lvl5pPr>
          </a:lstStyle>
          <a:p>
            <a:pPr lvl="0"/>
            <a:r>
              <a:rPr lang="en-US"/>
              <a:t>Click to add subtitle</a:t>
            </a:r>
          </a:p>
        </p:txBody>
      </p:sp>
      <p:sp>
        <p:nvSpPr>
          <p:cNvPr id="3" name="Title 2">
            <a:extLst>
              <a:ext uri="{FF2B5EF4-FFF2-40B4-BE49-F238E27FC236}">
                <a16:creationId xmlns:a16="http://schemas.microsoft.com/office/drawing/2014/main" id="{70D5BC53-456E-404A-82DD-AB12D912F6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961778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7">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pic>
        <p:nvPicPr>
          <p:cNvPr id="2" name="Picture 1">
            <a:extLst>
              <a:ext uri="{FF2B5EF4-FFF2-40B4-BE49-F238E27FC236}">
                <a16:creationId xmlns:a16="http://schemas.microsoft.com/office/drawing/2014/main" id="{9F0CB72D-BA4C-4FD5-9779-11828745C9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273629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3_Custom Layout">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4471AC-B226-453B-B377-3F1C2A4110A1}"/>
              </a:ext>
            </a:extLst>
          </p:cNvPr>
          <p:cNvSpPr>
            <a:spLocks noGrp="1"/>
          </p:cNvSpPr>
          <p:nvPr>
            <p:ph type="body" sz="quarter" idx="10" hasCustomPrompt="1"/>
          </p:nvPr>
        </p:nvSpPr>
        <p:spPr>
          <a:xfrm>
            <a:off x="6579383" y="99895"/>
            <a:ext cx="5482681" cy="666460"/>
          </a:xfrm>
          <a:solidFill>
            <a:srgbClr val="FFFF00"/>
          </a:solidFill>
        </p:spPr>
        <p:txBody>
          <a:bodyPr/>
          <a:lstStyle>
            <a:lvl1pPr marL="0" indent="0" algn="l">
              <a:buNone/>
              <a:defRPr b="1">
                <a:latin typeface="Abadi" panose="020B0604020202020204" pitchFamily="34" charset="0"/>
              </a:defRPr>
            </a:lvl1pPr>
          </a:lstStyle>
          <a:p>
            <a:pPr lvl="0"/>
            <a:r>
              <a:rPr lang="en-US"/>
              <a:t>Remove When Updated</a:t>
            </a:r>
          </a:p>
        </p:txBody>
      </p:sp>
    </p:spTree>
    <p:extLst>
      <p:ext uri="{BB962C8B-B14F-4D97-AF65-F5344CB8AC3E}">
        <p14:creationId xmlns:p14="http://schemas.microsoft.com/office/powerpoint/2010/main" val="23423588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1_TitleOnly">
    <p:spTree>
      <p:nvGrpSpPr>
        <p:cNvPr id="1" name=""/>
        <p:cNvGrpSpPr/>
        <p:nvPr/>
      </p:nvGrpSpPr>
      <p:grpSpPr>
        <a:xfrm>
          <a:off x="0" y="0"/>
          <a:ext cx="0" cy="0"/>
          <a:chOff x="0" y="0"/>
          <a:chExt cx="0" cy="0"/>
        </a:xfrm>
      </p:grpSpPr>
      <p:sp>
        <p:nvSpPr>
          <p:cNvPr id="4" name="Title Placeholder 15">
            <a:extLst>
              <a:ext uri="{FF2B5EF4-FFF2-40B4-BE49-F238E27FC236}">
                <a16:creationId xmlns:a16="http://schemas.microsoft.com/office/drawing/2014/main" id="{2B7DD5E1-8721-4992-A149-55777C83AA38}"/>
              </a:ext>
            </a:extLst>
          </p:cNvPr>
          <p:cNvSpPr>
            <a:spLocks noGrp="1"/>
          </p:cNvSpPr>
          <p:nvPr>
            <p:ph type="title"/>
          </p:nvPr>
        </p:nvSpPr>
        <p:spPr bwMode="auto">
          <a:xfrm>
            <a:off x="298468" y="230190"/>
            <a:ext cx="11588749" cy="379411"/>
          </a:xfrm>
          <a:prstGeom prst="rect">
            <a:avLst/>
          </a:prstGeom>
        </p:spPr>
        <p:txBody>
          <a:bodyPr vert="horz" lIns="91440" tIns="45720" rIns="91440" bIns="45720" rtlCol="0" anchor="b" anchorCtr="0">
            <a:noAutofit/>
          </a:bodyPr>
          <a:lstStyle/>
          <a:p>
            <a:r>
              <a:rPr lang="en-US"/>
              <a:t>Click to edit Master title style</a:t>
            </a:r>
          </a:p>
        </p:txBody>
      </p:sp>
      <p:sp>
        <p:nvSpPr>
          <p:cNvPr id="3" name="Footer Placeholder 2">
            <a:extLst>
              <a:ext uri="{FF2B5EF4-FFF2-40B4-BE49-F238E27FC236}">
                <a16:creationId xmlns:a16="http://schemas.microsoft.com/office/drawing/2014/main" id="{23294D2A-478D-480C-A93F-8D21D94DCAA7}"/>
              </a:ext>
            </a:extLst>
          </p:cNvPr>
          <p:cNvSpPr>
            <a:spLocks noGrp="1"/>
          </p:cNvSpPr>
          <p:nvPr>
            <p:ph type="ftr" sz="quarter" idx="10"/>
          </p:nvPr>
        </p:nvSpPr>
        <p:spPr>
          <a:xfrm>
            <a:off x="4229100" y="6533846"/>
            <a:ext cx="3733800" cy="239433"/>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rPr>
              <a:t>Microsoft Confidential - do not share with partners</a:t>
            </a:r>
          </a:p>
        </p:txBody>
      </p:sp>
    </p:spTree>
    <p:extLst>
      <p:ext uri="{BB962C8B-B14F-4D97-AF65-F5344CB8AC3E}">
        <p14:creationId xmlns:p14="http://schemas.microsoft.com/office/powerpoint/2010/main" val="2048341226"/>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B6A9A8-E1E1-49A0-B852-72413F18E199}"/>
              </a:ext>
            </a:extLst>
          </p:cNvPr>
          <p:cNvSpPr>
            <a:spLocks noGrp="1"/>
          </p:cNvSpPr>
          <p:nvPr>
            <p:ph idx="1"/>
          </p:nvPr>
        </p:nvSpPr>
        <p:spPr>
          <a:xfrm>
            <a:off x="370112" y="914400"/>
            <a:ext cx="11451774" cy="5257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ACE6A3EE-6381-4C53-B97D-DC7DBA6A522E}"/>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Slide Number Placeholder 7">
            <a:extLst>
              <a:ext uri="{FF2B5EF4-FFF2-40B4-BE49-F238E27FC236}">
                <a16:creationId xmlns:a16="http://schemas.microsoft.com/office/drawing/2014/main" id="{581FBE5E-9F89-455A-AA1A-76295B5A5544}"/>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Title 8">
            <a:extLst>
              <a:ext uri="{FF2B5EF4-FFF2-40B4-BE49-F238E27FC236}">
                <a16:creationId xmlns:a16="http://schemas.microsoft.com/office/drawing/2014/main" id="{8C955DD3-333F-4A7E-8E03-102CE6F95ED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58779756"/>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866DA-A023-4524-83BF-E78108CAB1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E6B63D-084A-44FC-A09E-185854BA00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ECFFB-73CC-46D0-83B4-B6DCC41A816A}"/>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59B8BCA-DAE3-44E0-9742-0DEDC05B8C4B}"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10/18/2022</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6723362C-AAE3-44F1-BADB-79F28F324724}"/>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CB721C49-FBA6-477E-922D-E260AC1CA444}"/>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B5A2364-699D-4813-A261-168295A778BC}"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188833256"/>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9B6A9A8-E1E1-49A0-B852-72413F18E199}"/>
              </a:ext>
            </a:extLst>
          </p:cNvPr>
          <p:cNvSpPr>
            <a:spLocks noGrp="1"/>
          </p:cNvSpPr>
          <p:nvPr>
            <p:ph idx="1"/>
          </p:nvPr>
        </p:nvSpPr>
        <p:spPr>
          <a:xfrm>
            <a:off x="370112" y="914400"/>
            <a:ext cx="11451774" cy="52578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Footer Placeholder 6">
            <a:extLst>
              <a:ext uri="{FF2B5EF4-FFF2-40B4-BE49-F238E27FC236}">
                <a16:creationId xmlns:a16="http://schemas.microsoft.com/office/drawing/2014/main" id="{ACE6A3EE-6381-4C53-B97D-DC7DBA6A522E}"/>
              </a:ext>
            </a:extLst>
          </p:cNvPr>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Microsoft Confidential, For Internal Use Only</a:t>
            </a:r>
          </a:p>
        </p:txBody>
      </p:sp>
      <p:sp>
        <p:nvSpPr>
          <p:cNvPr id="8" name="Slide Number Placeholder 7">
            <a:extLst>
              <a:ext uri="{FF2B5EF4-FFF2-40B4-BE49-F238E27FC236}">
                <a16:creationId xmlns:a16="http://schemas.microsoft.com/office/drawing/2014/main" id="{581FBE5E-9F89-455A-AA1A-76295B5A5544}"/>
              </a:ext>
            </a:extLst>
          </p:cNvPr>
          <p:cNvSpPr>
            <a:spLocks noGrp="1"/>
          </p:cNvSpPr>
          <p:nvPr>
            <p:ph type="sldNum"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Title 8">
            <a:extLst>
              <a:ext uri="{FF2B5EF4-FFF2-40B4-BE49-F238E27FC236}">
                <a16:creationId xmlns:a16="http://schemas.microsoft.com/office/drawing/2014/main" id="{8C955DD3-333F-4A7E-8E03-102CE6F95ED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023855"/>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52394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196889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GB"/>
              <a:t>Click to edit Master title style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655100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1845570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25523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8">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pic>
        <p:nvPicPr>
          <p:cNvPr id="2" name="Picture 1">
            <a:extLst>
              <a:ext uri="{FF2B5EF4-FFF2-40B4-BE49-F238E27FC236}">
                <a16:creationId xmlns:a16="http://schemas.microsoft.com/office/drawing/2014/main" id="{50742D2E-C77D-44C6-9E43-76C7AA9B69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7579254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751456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27637847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a:p>
        </p:txBody>
      </p:sp>
    </p:spTree>
    <p:extLst>
      <p:ext uri="{BB962C8B-B14F-4D97-AF65-F5344CB8AC3E}">
        <p14:creationId xmlns:p14="http://schemas.microsoft.com/office/powerpoint/2010/main" val="6358319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54056424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GB"/>
              <a:t>Click to edit Master title style</a:t>
            </a:r>
            <a:endParaRPr lang="en-US"/>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GB"/>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0850518"/>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GB"/>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22905587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GB"/>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729239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GB"/>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2130207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735595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7903343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9">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pic>
        <p:nvPicPr>
          <p:cNvPr id="2" name="Picture 1">
            <a:extLst>
              <a:ext uri="{FF2B5EF4-FFF2-40B4-BE49-F238E27FC236}">
                <a16:creationId xmlns:a16="http://schemas.microsoft.com/office/drawing/2014/main" id="{F70532F3-7CCC-4F50-B63C-55369304A2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097153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6318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06125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405083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9926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32821861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38223278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929974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Title Only">
    <p:bg bwMode="auto">
      <p:bgPr>
        <a:solidFill>
          <a:schemeClr val="bg1"/>
        </a:solidFill>
        <a:effectLst/>
      </p:bgPr>
    </p:bg>
    <p:spTree>
      <p:nvGrpSpPr>
        <p:cNvPr id="1" name=""/>
        <p:cNvGrpSpPr/>
        <p:nvPr/>
      </p:nvGrpSpPr>
      <p:grpSpPr>
        <a:xfrm>
          <a:off x="0" y="0"/>
          <a:ext cx="0" cy="0"/>
          <a:chOff x="0" y="0"/>
          <a:chExt cx="0" cy="0"/>
        </a:xfrm>
      </p:grpSpPr>
      <p:sp>
        <p:nvSpPr>
          <p:cNvPr id="3" name="Title Placeholder 2">
            <a:extLst>
              <a:ext uri="{FF2B5EF4-FFF2-40B4-BE49-F238E27FC236}">
                <a16:creationId xmlns:a16="http://schemas.microsoft.com/office/drawing/2014/main" id="{75F07E52-81CD-42C6-8732-3BE3F0518AC0}"/>
              </a:ext>
            </a:extLst>
          </p:cNvPr>
          <p:cNvSpPr>
            <a:spLocks noGrp="1" noChangeArrowheads="1"/>
          </p:cNvSpPr>
          <p:nvPr>
            <p:ph type="title"/>
          </p:nvPr>
        </p:nvSpPr>
        <p:spPr bwMode="auto">
          <a:xfrm>
            <a:off x="573810" y="284099"/>
            <a:ext cx="1104900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p>
            <a:pPr lvl="0"/>
            <a:r>
              <a:rPr lang="en-US" noProof="0"/>
              <a:t>Click to edit Master title style</a:t>
            </a:r>
          </a:p>
        </p:txBody>
      </p:sp>
    </p:spTree>
    <p:extLst>
      <p:ext uri="{BB962C8B-B14F-4D97-AF65-F5344CB8AC3E}">
        <p14:creationId xmlns:p14="http://schemas.microsoft.com/office/powerpoint/2010/main" val="406094977"/>
      </p:ext>
    </p:extLst>
  </p:cSld>
  <p:clrMapOvr>
    <a:masterClrMapping/>
  </p:clrMapOvr>
  <p:transition>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C7A5B-786C-49CB-A42A-FED0201CC0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EAB66C-D62F-4EEB-94A3-B0586C69F0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52A5CC-15C0-47E0-B84B-8E45226BE288}"/>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845D6B2-ABB9-4C1D-804C-6F9DD95A9951}"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10/18/2022</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70EE7D23-7A89-497B-B89E-F2DA9F1990B1}"/>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494720A6-277E-48D1-A209-DDEE008A2042}"/>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DA73A83-A0A1-4F5E-8BF8-239DA1BDCF59}"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598726683"/>
      </p:ext>
    </p:extLst>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1_Content Half Left">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2575762"/>
            <a:ext cx="8420099" cy="609398"/>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85160"/>
            <a:ext cx="9989821" cy="374398"/>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463189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10">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pic>
        <p:nvPicPr>
          <p:cNvPr id="2" name="Picture 1">
            <a:extLst>
              <a:ext uri="{FF2B5EF4-FFF2-40B4-BE49-F238E27FC236}">
                <a16:creationId xmlns:a16="http://schemas.microsoft.com/office/drawing/2014/main" id="{01C8309D-4532-4684-8138-AFA4F6520B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8897410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36379" y="6431005"/>
            <a:ext cx="11326085" cy="94962"/>
            <a:chOff x="445128" y="6559056"/>
            <a:chExt cx="11553197" cy="96853"/>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2433718661"/>
      </p:ext>
    </p:extLst>
  </p:cSld>
  <p:clrMapOvr>
    <a:masterClrMapping/>
  </p:clrMapOvr>
  <p:transition>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2_Section title phot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0F2F5-3765-493D-B3AE-18E37F967F5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55FF95E8-9533-49BC-B701-E6EBF5B64B5A}"/>
              </a:ext>
            </a:extLst>
          </p:cNvPr>
          <p:cNvSpPr/>
          <p:nvPr userDrawn="1"/>
        </p:nvSpPr>
        <p:spPr bwMode="auto">
          <a:xfrm>
            <a:off x="0" y="0"/>
            <a:ext cx="9068831" cy="6858000"/>
          </a:xfrm>
          <a:prstGeom prst="rect">
            <a:avLst/>
          </a:prstGeom>
          <a:gradFill flip="none" rotWithShape="1">
            <a:gsLst>
              <a:gs pos="0">
                <a:schemeClr val="accent1">
                  <a:lumMod val="5000"/>
                  <a:lumOff val="95000"/>
                  <a:alpha val="94000"/>
                </a:schemeClr>
              </a:gs>
              <a:gs pos="55800">
                <a:srgbClr val="FFFFFF">
                  <a:alpha val="60000"/>
                </a:srgb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72AEB49B-91DB-49CD-9812-DE40D464738E}"/>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6" rIns="179208" bIns="143366"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
            <a:extLst>
              <a:ext uri="{FF2B5EF4-FFF2-40B4-BE49-F238E27FC236}">
                <a16:creationId xmlns:a16="http://schemas.microsoft.com/office/drawing/2014/main" id="{B7E5A94F-1B0E-438C-BEB0-08319283D993}"/>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1" strike="noStrike" spc="-147" baseline="0">
                <a:solidFill>
                  <a:schemeClr val="bg2"/>
                </a:solidFill>
                <a:latin typeface="+mj-lt"/>
              </a:defRPr>
            </a:lvl1pPr>
          </a:lstStyle>
          <a:p>
            <a:r>
              <a:rPr lang="en-US"/>
              <a:t>Azure presentation</a:t>
            </a:r>
            <a:br>
              <a:rPr lang="en-US"/>
            </a:br>
            <a:r>
              <a:rPr lang="en-US"/>
              <a:t>title or event name</a:t>
            </a:r>
          </a:p>
        </p:txBody>
      </p:sp>
      <p:sp>
        <p:nvSpPr>
          <p:cNvPr id="13" name="Text Placeholder 4">
            <a:extLst>
              <a:ext uri="{FF2B5EF4-FFF2-40B4-BE49-F238E27FC236}">
                <a16:creationId xmlns:a16="http://schemas.microsoft.com/office/drawing/2014/main" id="{4AF19190-07D8-48EC-8023-0C17CCD354E3}"/>
              </a:ext>
            </a:extLst>
          </p:cNvPr>
          <p:cNvSpPr>
            <a:spLocks noGrp="1"/>
          </p:cNvSpPr>
          <p:nvPr>
            <p:ph type="body" sz="quarter" idx="12" hasCustomPrompt="1"/>
          </p:nvPr>
        </p:nvSpPr>
        <p:spPr>
          <a:xfrm>
            <a:off x="648978" y="4342827"/>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BB94A8BD-C373-4DF1-B831-20BEEA1C57B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903" y="246985"/>
            <a:ext cx="1741673" cy="576072"/>
          </a:xfrm>
          <a:prstGeom prst="rect">
            <a:avLst/>
          </a:prstGeom>
        </p:spPr>
      </p:pic>
    </p:spTree>
    <p:extLst>
      <p:ext uri="{BB962C8B-B14F-4D97-AF65-F5344CB8AC3E}">
        <p14:creationId xmlns:p14="http://schemas.microsoft.com/office/powerpoint/2010/main" val="12999106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60224050"/>
      </p:ext>
    </p:extLst>
  </p:cSld>
  <p:clrMapOvr>
    <a:masterClrMapping/>
  </p:clrMapOvr>
  <p:transition>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9"/>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3"/>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84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4_Text Layou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chemeClr val="bg1"/>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70" y="6455176"/>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748"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4" name="Text Placeholder 3">
            <a:extLst>
              <a:ext uri="{FF2B5EF4-FFF2-40B4-BE49-F238E27FC236}">
                <a16:creationId xmlns:a16="http://schemas.microsoft.com/office/drawing/2014/main" id="{1B75717A-A2A8-4AC7-8B84-3775D4C80584}"/>
              </a:ext>
            </a:extLst>
          </p:cNvPr>
          <p:cNvSpPr>
            <a:spLocks noGrp="1"/>
          </p:cNvSpPr>
          <p:nvPr>
            <p:ph type="body" sz="quarter" idx="10" hasCustomPrompt="1"/>
          </p:nvPr>
        </p:nvSpPr>
        <p:spPr>
          <a:xfrm>
            <a:off x="454437" y="1512931"/>
            <a:ext cx="11306470" cy="2302938"/>
          </a:xfrm>
        </p:spPr>
        <p:txBody>
          <a:bodyPr/>
          <a:lstStyle>
            <a:lvl1pPr>
              <a:defRPr>
                <a:solidFill>
                  <a:schemeClr val="bg1"/>
                </a:solidFill>
              </a:defRPr>
            </a:lvl1pPr>
            <a:lvl2pPr marL="336145" indent="-336145">
              <a:spcBef>
                <a:spcPts val="1176"/>
              </a:spcBef>
              <a:buFont typeface="Arial" panose="020B0604020202020204" pitchFamily="34" charset="0"/>
              <a:buChar cha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1"/>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1"/>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1"/>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p:txBody>
      </p:sp>
    </p:spTree>
    <p:extLst>
      <p:ext uri="{BB962C8B-B14F-4D97-AF65-F5344CB8AC3E}">
        <p14:creationId xmlns:p14="http://schemas.microsoft.com/office/powerpoint/2010/main" val="299622719"/>
      </p:ext>
    </p:extLst>
  </p:cSld>
  <p:clrMapOvr>
    <a:masterClrMapping/>
  </p:clrMapOvr>
  <p:transition>
    <p:fad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20479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p:cSld name="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1843810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Title 32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79014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E003B-9F9F-437E-8D9A-92916B7084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73DE22-1878-485D-A866-BD3992C6B9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440E6E-393D-453C-9FF3-48BB638DB9D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A6FABB-F0B5-48DF-B771-DFB69489EAB8}"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10/18/2022</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D6B191E2-7D93-494F-9554-8B3C055CD77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4D2E41D4-F5FD-4C1E-8483-4D5E2B3D93C6}"/>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A7B457-10FD-4CE4-8695-6F43A17A5309}"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275631741"/>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585028925"/>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11">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pic>
        <p:nvPicPr>
          <p:cNvPr id="2" name="Picture 1">
            <a:extLst>
              <a:ext uri="{FF2B5EF4-FFF2-40B4-BE49-F238E27FC236}">
                <a16:creationId xmlns:a16="http://schemas.microsoft.com/office/drawing/2014/main" id="{A48FF9D7-9BFF-4B16-ACB1-84712E613CB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394683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34543944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37416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480395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168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438722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1856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0608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443561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457883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004904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50206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12">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pic>
        <p:nvPicPr>
          <p:cNvPr id="2" name="Picture 1">
            <a:extLst>
              <a:ext uri="{FF2B5EF4-FFF2-40B4-BE49-F238E27FC236}">
                <a16:creationId xmlns:a16="http://schemas.microsoft.com/office/drawing/2014/main" id="{D6096906-FD5E-442E-85D3-F8B72D55B11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4580763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63647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65390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303774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75394383"/>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2999745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50331555"/>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0262865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0999434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55143896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7304136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chemeClr val="tx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236048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2688585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889386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79034968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901604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196535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29637090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121682652"/>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0130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93230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6472281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ext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chemeClr val="tx1"/>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1"/>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solidFill>
                  <a:schemeClr val="tx1"/>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29489097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117574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743709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548213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5602893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039026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17607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27922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400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11142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22825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ext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7035947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84800580"/>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4_Blank">
    <p:bg>
      <p:bgPr>
        <a:solidFill>
          <a:schemeClr val="tx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EC7CD38-7412-4B74-AC08-59E2293989B7}"/>
              </a:ext>
            </a:extLst>
          </p:cNvPr>
          <p:cNvGrpSpPr/>
          <p:nvPr userDrawn="1"/>
        </p:nvGrpSpPr>
        <p:grpSpPr>
          <a:xfrm>
            <a:off x="0" y="0"/>
            <a:ext cx="12192000" cy="6858000"/>
            <a:chOff x="0" y="0"/>
            <a:chExt cx="12192000" cy="6858000"/>
          </a:xfrm>
        </p:grpSpPr>
        <p:pic>
          <p:nvPicPr>
            <p:cNvPr id="3" name="Picture 2">
              <a:extLst>
                <a:ext uri="{FF2B5EF4-FFF2-40B4-BE49-F238E27FC236}">
                  <a16:creationId xmlns:a16="http://schemas.microsoft.com/office/drawing/2014/main" id="{A4C1F388-55C0-4D41-8E0D-2EABE290FC4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4EB43154-E3E6-4DA0-BB3B-627BE41FB782}"/>
                </a:ext>
              </a:extLst>
            </p:cNvPr>
            <p:cNvSpPr/>
            <p:nvPr userDrawn="1"/>
          </p:nvSpPr>
          <p:spPr bwMode="auto">
            <a:xfrm>
              <a:off x="3286124" y="0"/>
              <a:ext cx="8905875" cy="6858000"/>
            </a:xfrm>
            <a:prstGeom prst="rect">
              <a:avLst/>
            </a:prstGeom>
            <a:gradFill flip="none" rotWithShape="1">
              <a:gsLst>
                <a:gs pos="2917">
                  <a:schemeClr val="bg1">
                    <a:alpha val="44000"/>
                  </a:schemeClr>
                </a:gs>
                <a:gs pos="10000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2" name="Picture 1" descr="A person posing for the camera&#10;&#10;Description automatically generated">
              <a:extLst>
                <a:ext uri="{FF2B5EF4-FFF2-40B4-BE49-F238E27FC236}">
                  <a16:creationId xmlns:a16="http://schemas.microsoft.com/office/drawing/2014/main" id="{43F723BB-548F-4028-AE1E-407CBAD89159}"/>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1264" t="-1" r="8077" b="25013"/>
            <a:stretch/>
          </p:blipFill>
          <p:spPr>
            <a:xfrm>
              <a:off x="1" y="0"/>
              <a:ext cx="5660570" cy="6858000"/>
            </a:xfrm>
            <a:prstGeom prst="rect">
              <a:avLst/>
            </a:prstGeom>
          </p:spPr>
        </p:pic>
      </p:grpSp>
    </p:spTree>
    <p:extLst>
      <p:ext uri="{BB962C8B-B14F-4D97-AF65-F5344CB8AC3E}">
        <p14:creationId xmlns:p14="http://schemas.microsoft.com/office/powerpoint/2010/main" val="287179414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8251935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Cover 1">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9EB4AC-25D7-4D06-9499-2F6690E6D12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2" name="TextBox 11">
            <a:extLst>
              <a:ext uri="{FF2B5EF4-FFF2-40B4-BE49-F238E27FC236}">
                <a16:creationId xmlns:a16="http://schemas.microsoft.com/office/drawing/2014/main" id="{17CBB113-496E-4A60-BDBB-A5C24933AD65}"/>
              </a:ext>
            </a:extLst>
          </p:cNvPr>
          <p:cNvSpPr txBox="1"/>
          <p:nvPr userDrawn="1"/>
        </p:nvSpPr>
        <p:spPr>
          <a:xfrm>
            <a:off x="582043" y="6056115"/>
            <a:ext cx="4174107"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mn-cs"/>
              </a:rPr>
              <a:t>Azure Edge + Platform</a:t>
            </a:r>
          </a:p>
        </p:txBody>
      </p:sp>
      <p:sp>
        <p:nvSpPr>
          <p:cNvPr id="8" name="Title 1">
            <a:extLst>
              <a:ext uri="{FF2B5EF4-FFF2-40B4-BE49-F238E27FC236}">
                <a16:creationId xmlns:a16="http://schemas.microsoft.com/office/drawing/2014/main" id="{DD4D59E1-A14D-4BD5-ADDB-CCD45969FA85}"/>
              </a:ext>
            </a:extLst>
          </p:cNvPr>
          <p:cNvSpPr>
            <a:spLocks noGrp="1"/>
          </p:cNvSpPr>
          <p:nvPr>
            <p:ph type="title" hasCustomPrompt="1"/>
          </p:nvPr>
        </p:nvSpPr>
        <p:spPr>
          <a:xfrm>
            <a:off x="588263" y="2425541"/>
            <a:ext cx="5507737" cy="1107996"/>
          </a:xfrm>
        </p:spPr>
        <p:txBody>
          <a:bodyPr wrap="square" anchor="b" anchorCtr="0">
            <a:spAutoFit/>
          </a:bodyPr>
          <a:lstStyle>
            <a:lvl1pPr>
              <a:defRPr>
                <a:solidFill>
                  <a:schemeClr val="tx1"/>
                </a:solidFill>
              </a:defRPr>
            </a:lvl1pPr>
          </a:lstStyle>
          <a:p>
            <a:r>
              <a:rPr lang="en-US"/>
              <a:t>Event name or presentation title </a:t>
            </a:r>
          </a:p>
        </p:txBody>
      </p:sp>
      <p:sp>
        <p:nvSpPr>
          <p:cNvPr id="9" name="Text Placeholder 4">
            <a:extLst>
              <a:ext uri="{FF2B5EF4-FFF2-40B4-BE49-F238E27FC236}">
                <a16:creationId xmlns:a16="http://schemas.microsoft.com/office/drawing/2014/main" id="{0423E2C2-F9B4-46E5-8AD7-46DFDD8E3FE1}"/>
              </a:ext>
            </a:extLst>
          </p:cNvPr>
          <p:cNvSpPr>
            <a:spLocks noGrp="1"/>
          </p:cNvSpPr>
          <p:nvPr>
            <p:ph type="body" sz="quarter" idx="12" hasCustomPrompt="1"/>
          </p:nvPr>
        </p:nvSpPr>
        <p:spPr>
          <a:xfrm>
            <a:off x="582042" y="3962400"/>
            <a:ext cx="5503371"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Speaker title</a:t>
            </a:r>
          </a:p>
        </p:txBody>
      </p:sp>
      <p:pic>
        <p:nvPicPr>
          <p:cNvPr id="2" name="Picture 1">
            <a:extLst>
              <a:ext uri="{FF2B5EF4-FFF2-40B4-BE49-F238E27FC236}">
                <a16:creationId xmlns:a16="http://schemas.microsoft.com/office/drawing/2014/main" id="{5441DE2E-76A6-493C-9881-2774D4309353}"/>
              </a:ext>
            </a:extLst>
          </p:cNvPr>
          <p:cNvPicPr>
            <a:picLocks noChangeAspect="1"/>
          </p:cNvPicPr>
          <p:nvPr userDrawn="1"/>
        </p:nvPicPr>
        <p:blipFill>
          <a:blip r:embed="rId3"/>
          <a:stretch>
            <a:fillRect/>
          </a:stretch>
        </p:blipFill>
        <p:spPr>
          <a:xfrm>
            <a:off x="293688" y="298375"/>
            <a:ext cx="2622570" cy="867436"/>
          </a:xfrm>
          <a:prstGeom prst="rect">
            <a:avLst/>
          </a:prstGeom>
        </p:spPr>
      </p:pic>
    </p:spTree>
    <p:extLst>
      <p:ext uri="{BB962C8B-B14F-4D97-AF65-F5344CB8AC3E}">
        <p14:creationId xmlns:p14="http://schemas.microsoft.com/office/powerpoint/2010/main" val="2267342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4.xml><?xml version="1.0" encoding="utf-8"?>
<p:sldLayout xmlns:a="http://schemas.openxmlformats.org/drawingml/2006/main" xmlns:r="http://schemas.openxmlformats.org/officeDocument/2006/relationships" xmlns:p="http://schemas.openxmlformats.org/presentationml/2006/main" preserve="1" userDrawn="1">
  <p:cSld name="Demo titl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F29EBE-0253-4BAB-B12F-C5553C48B3E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9062"/>
            <a:ext cx="12192000" cy="6839875"/>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956369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Picture 9" descr="3 people in conferencr room looking at Surface" title="Microsoft brand photo">
            <a:extLst>
              <a:ext uri="{FF2B5EF4-FFF2-40B4-BE49-F238E27FC236}">
                <a16:creationId xmlns:a16="http://schemas.microsoft.com/office/drawing/2014/main" id="{A64B9627-09D6-4E1A-A1CB-17790F7679AC}"/>
              </a:ext>
            </a:extLst>
          </p:cNvPr>
          <p:cNvPicPr>
            <a:picLocks noChangeAspect="1"/>
          </p:cNvPicPr>
          <p:nvPr userDrawn="1"/>
        </p:nvPicPr>
        <p:blipFill rotWithShape="1">
          <a:blip r:embed="rId3"/>
          <a:srcRect l="28748" t="26691" r="22887" b="783"/>
          <a:stretch/>
        </p:blipFill>
        <p:spPr>
          <a:xfrm>
            <a:off x="5334000" y="0"/>
            <a:ext cx="6858000" cy="6858000"/>
          </a:xfrm>
          <a:prstGeom prst="rect">
            <a:avLst/>
          </a:prstGeom>
        </p:spPr>
      </p:pic>
    </p:spTree>
    <p:extLst>
      <p:ext uri="{BB962C8B-B14F-4D97-AF65-F5344CB8AC3E}">
        <p14:creationId xmlns:p14="http://schemas.microsoft.com/office/powerpoint/2010/main" val="38162177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0" name="Picture 9" descr="3 people in conferencr room looking at Surface" title="Microsoft brand photo">
            <a:extLst>
              <a:ext uri="{FF2B5EF4-FFF2-40B4-BE49-F238E27FC236}">
                <a16:creationId xmlns:a16="http://schemas.microsoft.com/office/drawing/2014/main" id="{F2AF21E7-9633-462C-B786-7CA6084835BF}"/>
              </a:ext>
            </a:extLst>
          </p:cNvPr>
          <p:cNvPicPr>
            <a:picLocks noChangeAspect="1"/>
          </p:cNvPicPr>
          <p:nvPr userDrawn="1"/>
        </p:nvPicPr>
        <p:blipFill rotWithShape="1">
          <a:blip r:embed="rId3"/>
          <a:srcRect l="28748" t="26691" r="22887" b="783"/>
          <a:stretch/>
        </p:blipFill>
        <p:spPr>
          <a:xfrm>
            <a:off x="5334000" y="0"/>
            <a:ext cx="6858000" cy="6858000"/>
          </a:xfrm>
          <a:prstGeom prst="rect">
            <a:avLst/>
          </a:prstGeom>
        </p:spPr>
      </p:pic>
    </p:spTree>
    <p:extLst>
      <p:ext uri="{BB962C8B-B14F-4D97-AF65-F5344CB8AC3E}">
        <p14:creationId xmlns:p14="http://schemas.microsoft.com/office/powerpoint/2010/main" val="3345317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471242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35041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5607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option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1"/>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1"/>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1"/>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0720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37705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70885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404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5522893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3326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90853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6167060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58720072"/>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60030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1126432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ext option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0479517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64954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865602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2945230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514250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25900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73335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95663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72267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893751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091785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option 3">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tx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tx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tx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10771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27ED9C8-F09A-4D9E-BEC0-4725162E21FF}"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10/18/2022</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Footer Placeholder 5"/>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7" name="Slide Number Placeholder 6"/>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C7D807A-D3EC-4DEA-86E2-120E4093F1A6}"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2355384453"/>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2" y="1189179"/>
            <a:ext cx="11653523" cy="1704971"/>
          </a:xfrm>
        </p:spPr>
        <p:txBody>
          <a:bodyPr>
            <a:spAutoFit/>
          </a:bodyPr>
          <a:lstStyle>
            <a:lvl1pPr>
              <a:lnSpc>
                <a:spcPct val="100000"/>
              </a:lnSpc>
              <a:spcBef>
                <a:spcPts val="588"/>
              </a:spcBef>
              <a:spcAft>
                <a:spcPts val="0"/>
              </a:spcAft>
              <a:defRPr sz="3137">
                <a:solidFill>
                  <a:schemeClr val="tx1"/>
                </a:solidFill>
                <a:latin typeface="+mj-lt"/>
              </a:defRPr>
            </a:lvl1pPr>
            <a:lvl2pPr>
              <a:lnSpc>
                <a:spcPct val="100000"/>
              </a:lnSpc>
              <a:spcBef>
                <a:spcPts val="588"/>
              </a:spcBef>
              <a:spcAft>
                <a:spcPts val="0"/>
              </a:spcAft>
              <a:defRPr sz="1961">
                <a:latin typeface="+mn-lt"/>
              </a:defRPr>
            </a:lvl2pPr>
            <a:lvl3pPr>
              <a:lnSpc>
                <a:spcPct val="100000"/>
              </a:lnSpc>
              <a:spcBef>
                <a:spcPts val="588"/>
              </a:spcBef>
              <a:spcAft>
                <a:spcPts val="0"/>
              </a:spcAft>
              <a:defRPr sz="1765">
                <a:latin typeface="+mn-lt"/>
              </a:defRPr>
            </a:lvl3pPr>
            <a:lvl4pPr>
              <a:lnSpc>
                <a:spcPct val="100000"/>
              </a:lnSpc>
              <a:spcBef>
                <a:spcPts val="588"/>
              </a:spcBef>
              <a:spcAft>
                <a:spcPts val="0"/>
              </a:spcAft>
              <a:defRPr sz="1568">
                <a:latin typeface="+mn-lt"/>
              </a:defRPr>
            </a:lvl4pPr>
            <a:lvl5pPr>
              <a:lnSpc>
                <a:spcPct val="100000"/>
              </a:lnSpc>
              <a:spcBef>
                <a:spcPts val="588"/>
              </a:spcBef>
              <a:spcAft>
                <a:spcPts val="0"/>
              </a:spcAft>
              <a:defRPr sz="1372">
                <a:latin typeface="+mn-lt"/>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itle 5"/>
          <p:cNvSpPr>
            <a:spLocks noGrp="1"/>
          </p:cNvSpPr>
          <p:nvPr>
            <p:ph type="title"/>
          </p:nvPr>
        </p:nvSpPr>
        <p:spPr/>
        <p:txBody>
          <a:bodyPr/>
          <a:lstStyle>
            <a:lvl1pPr>
              <a:defRPr sz="4705"/>
            </a:lvl1pPr>
          </a:lstStyle>
          <a:p>
            <a:r>
              <a:rPr lang="en-US"/>
              <a:t>Click to edit Master title style</a:t>
            </a:r>
          </a:p>
        </p:txBody>
      </p:sp>
    </p:spTree>
    <p:extLst>
      <p:ext uri="{BB962C8B-B14F-4D97-AF65-F5344CB8AC3E}">
        <p14:creationId xmlns:p14="http://schemas.microsoft.com/office/powerpoint/2010/main" val="702280862"/>
      </p:ext>
    </p:extLst>
  </p:cSld>
  <p:clrMapOvr>
    <a:masterClrMapping/>
  </p:clrMapOvr>
  <p:transition>
    <p:fade/>
  </p:transition>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61773866"/>
      </p:ext>
    </p:extLst>
  </p:cSld>
  <p:clrMapOvr>
    <a:masterClrMapping/>
  </p:clrMapOvr>
  <p:transition>
    <p:fade/>
  </p:transition>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8"/>
            <a:ext cx="5593094" cy="1041080"/>
          </a:xfrm>
        </p:spPr>
        <p:txBody>
          <a:bodyPr wrap="square">
            <a:spAutoFit/>
          </a:bodyPr>
          <a:lstStyle>
            <a:lvl1pPr marL="448045" indent="-448045">
              <a:spcBef>
                <a:spcPts val="1200"/>
              </a:spcBef>
              <a:buClr>
                <a:schemeClr val="tx1"/>
              </a:buClr>
              <a:buFont typeface="Wingdings" pitchFamily="2" charset="2"/>
              <a:buNone/>
              <a:defRPr lang="en-US" sz="3137" kern="1200" spc="0" baseline="0" dirty="0" smtClean="0">
                <a:solidFill>
                  <a:schemeClr val="tx1"/>
                </a:solidFill>
                <a:latin typeface="+mj-lt"/>
                <a:ea typeface="+mn-ea"/>
                <a:cs typeface="+mn-cs"/>
              </a:defRPr>
            </a:lvl1pPr>
            <a:lvl2pPr marL="672069" indent="-336034">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134" indent="0">
              <a:buNone/>
              <a:tabLst/>
              <a:defRPr sz="1765"/>
            </a:lvl3pPr>
            <a:lvl4pPr marL="451158" indent="0">
              <a:buNone/>
              <a:defRPr sz="1568"/>
            </a:lvl4pPr>
            <a:lvl5pPr marL="672069" indent="0">
              <a:buNone/>
              <a:tabLst/>
              <a:defRPr sz="1176"/>
            </a:lvl5pPr>
            <a:lvl6pPr marL="2177646" indent="0">
              <a:buNone/>
              <a:defRPr/>
            </a:lvl6pPr>
          </a:lstStyle>
          <a:p>
            <a:pPr marL="336034" marR="0" lvl="0" indent="-336034" algn="l" defTabSz="914066" rtl="0" eaLnBrk="1" fontAlgn="auto" latinLnBrk="0" hangingPunct="1">
              <a:lnSpc>
                <a:spcPct val="100000"/>
              </a:lnSpc>
              <a:spcBef>
                <a:spcPts val="588"/>
              </a:spcBef>
              <a:spcAft>
                <a:spcPts val="0"/>
              </a:spcAft>
              <a:buClr>
                <a:schemeClr val="tx2"/>
              </a:buClr>
              <a:buSzPct val="90000"/>
              <a:buFont typeface="Arial" pitchFamily="34" charset="0"/>
              <a:buChar char="•"/>
              <a:tabLst/>
            </a:pPr>
            <a:r>
              <a:rPr lang="en-US"/>
              <a:t>Click to edit Master text styles</a:t>
            </a:r>
          </a:p>
          <a:p>
            <a:pPr marL="572503" marR="0" lvl="1" indent="-236469" algn="l" defTabSz="914066" rtl="0" eaLnBrk="1" fontAlgn="auto" latinLnBrk="0" hangingPunct="1">
              <a:lnSpc>
                <a:spcPct val="100000"/>
              </a:lnSpc>
              <a:spcBef>
                <a:spcPts val="588"/>
              </a:spcBef>
              <a:spcAft>
                <a:spcPts val="0"/>
              </a:spcAft>
              <a:buClr>
                <a:schemeClr val="tx2"/>
              </a:buClr>
              <a:buSzPct val="90000"/>
              <a:buFont typeface="Arial" pitchFamily="34" charset="0"/>
              <a:buChar char="•"/>
              <a:tabLst/>
            </a:pPr>
            <a:r>
              <a:rPr lang="en-US"/>
              <a:t>Second level</a:t>
            </a:r>
          </a:p>
        </p:txBody>
      </p:sp>
      <p:sp>
        <p:nvSpPr>
          <p:cNvPr id="5" name="Text Placeholder 3"/>
          <p:cNvSpPr>
            <a:spLocks noGrp="1"/>
          </p:cNvSpPr>
          <p:nvPr>
            <p:ph type="body" sz="quarter" idx="11"/>
          </p:nvPr>
        </p:nvSpPr>
        <p:spPr>
          <a:xfrm>
            <a:off x="6096005" y="1189177"/>
            <a:ext cx="5826761" cy="1041080"/>
          </a:xfrm>
        </p:spPr>
        <p:txBody>
          <a:bodyPr wrap="square">
            <a:spAutoFit/>
          </a:bodyPr>
          <a:lstStyle>
            <a:lvl1pPr marL="448045" indent="-448045">
              <a:spcBef>
                <a:spcPts val="1200"/>
              </a:spcBef>
              <a:buClr>
                <a:schemeClr val="tx1"/>
              </a:buClr>
              <a:buFont typeface="Wingdings" pitchFamily="2" charset="2"/>
              <a:buNone/>
              <a:defRPr lang="en-US" sz="3137" kern="1200" spc="0" baseline="0" dirty="0" smtClean="0">
                <a:solidFill>
                  <a:schemeClr val="tx1"/>
                </a:solidFill>
                <a:latin typeface="+mj-lt"/>
                <a:ea typeface="+mn-ea"/>
                <a:cs typeface="+mn-cs"/>
              </a:defRPr>
            </a:lvl1pPr>
            <a:lvl2pPr marL="672069" indent="-336034">
              <a:buNone/>
              <a:defRPr lang="en-US" sz="1961" kern="1200" spc="0" baseline="0" dirty="0" smtClean="0">
                <a:gradFill>
                  <a:gsLst>
                    <a:gs pos="1250">
                      <a:schemeClr val="tx1"/>
                    </a:gs>
                    <a:gs pos="100000">
                      <a:schemeClr val="tx1"/>
                    </a:gs>
                  </a:gsLst>
                  <a:lin ang="5400000" scaled="0"/>
                </a:gradFill>
                <a:latin typeface="+mn-lt"/>
                <a:ea typeface="+mn-ea"/>
                <a:cs typeface="+mn-cs"/>
              </a:defRPr>
            </a:lvl2pPr>
            <a:lvl3pPr marL="227134" indent="0">
              <a:buNone/>
              <a:tabLst/>
              <a:defRPr sz="1765"/>
            </a:lvl3pPr>
            <a:lvl4pPr marL="451158" indent="0">
              <a:buNone/>
              <a:defRPr sz="1568"/>
            </a:lvl4pPr>
            <a:lvl5pPr marL="672069" indent="0">
              <a:buNone/>
              <a:tabLst/>
              <a:defRPr sz="1176"/>
            </a:lvl5pPr>
          </a:lstStyle>
          <a:p>
            <a:pPr marL="336034" marR="0" lvl="0" indent="-336034" algn="l" defTabSz="914066" rtl="0" eaLnBrk="1" fontAlgn="auto" latinLnBrk="0" hangingPunct="1">
              <a:lnSpc>
                <a:spcPct val="100000"/>
              </a:lnSpc>
              <a:spcBef>
                <a:spcPts val="588"/>
              </a:spcBef>
              <a:spcAft>
                <a:spcPts val="0"/>
              </a:spcAft>
              <a:buClr>
                <a:schemeClr val="tx2"/>
              </a:buClr>
              <a:buSzPct val="90000"/>
              <a:buFont typeface="Arial" pitchFamily="34" charset="0"/>
              <a:buChar char="•"/>
              <a:tabLst/>
            </a:pPr>
            <a:r>
              <a:rPr lang="en-US"/>
              <a:t>Click to edit Master text styles</a:t>
            </a:r>
          </a:p>
          <a:p>
            <a:pPr marL="572503" marR="0" lvl="1" indent="-236469" algn="l" defTabSz="914066" rtl="0" eaLnBrk="1" fontAlgn="auto" latinLnBrk="0" hangingPunct="1">
              <a:lnSpc>
                <a:spcPct val="100000"/>
              </a:lnSpc>
              <a:spcBef>
                <a:spcPts val="588"/>
              </a:spcBef>
              <a:spcAft>
                <a:spcPts val="0"/>
              </a:spcAft>
              <a:buClr>
                <a:schemeClr val="tx2"/>
              </a:buClr>
              <a:buSzPct val="90000"/>
              <a:buFont typeface="Arial" pitchFamily="34" charset="0"/>
              <a:buChar char="•"/>
              <a:tabLst/>
            </a:pPr>
            <a:r>
              <a:rPr lang="en-US"/>
              <a:t>Second level</a:t>
            </a:r>
          </a:p>
        </p:txBody>
      </p:sp>
    </p:spTree>
    <p:extLst>
      <p:ext uri="{BB962C8B-B14F-4D97-AF65-F5344CB8AC3E}">
        <p14:creationId xmlns:p14="http://schemas.microsoft.com/office/powerpoint/2010/main" val="1982254121"/>
      </p:ext>
    </p:extLst>
  </p:cSld>
  <p:clrMapOvr>
    <a:masterClrMapping/>
  </p:clrMapOvr>
  <p:transition>
    <p:fade/>
  </p:transition>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F57D1-4112-44E4-B2B5-C288711A54E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E0E0DFD-6EE3-4164-97B9-F678B2E7A1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848CB4A-B850-47E1-B20A-60F44F3736C1}"/>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4AF31E-C0D5-4C40-9C86-A7AB490A6787}" type="datetimeFigureOut">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10/18/2022</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C10B7972-46B6-4C39-B093-47E288B36768}"/>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B3067C54-AC64-4F55-BAA9-17A784C8329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C99201-83B1-4F0E-951D-9473AFFB0D3B}" type="slidenum">
              <a:rPr kumimoji="0" lang="en-US" sz="1800" b="0" i="0" u="none" strike="noStrike" kern="1200" cap="none" spc="0" normalizeH="0" baseline="0" noProof="0" smtClean="0">
                <a:ln>
                  <a:noFill/>
                </a:ln>
                <a:solidFill>
                  <a:srgbClr val="1A1A1A"/>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Tree>
    <p:extLst>
      <p:ext uri="{BB962C8B-B14F-4D97-AF65-F5344CB8AC3E}">
        <p14:creationId xmlns:p14="http://schemas.microsoft.com/office/powerpoint/2010/main" val="1376179011"/>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 name="Title 1">
            <a:extLst>
              <a:ext uri="{FF2B5EF4-FFF2-40B4-BE49-F238E27FC236}">
                <a16:creationId xmlns:a16="http://schemas.microsoft.com/office/drawing/2014/main" id="{7897F37A-7EA1-4CFC-9E0B-8E83614C55B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2651248"/>
      </p:ext>
    </p:extLst>
  </p:cSld>
  <p:clrMapOvr>
    <a:masterClrMapping/>
  </p:clrMapOvr>
  <p:transition>
    <p:fade/>
  </p:transition>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1589089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7225723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8733045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342324635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option 4">
    <p:bg>
      <p:bgRef idx="1001">
        <a:schemeClr val="bg1"/>
      </p:bgRef>
    </p:bg>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5601741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43470273"/>
      </p:ext>
    </p:extLst>
  </p:cSld>
  <p:clrMapOvr>
    <a:masterClrMapping/>
  </p:clrMapOvr>
  <p:transition>
    <p:fade/>
  </p:transition>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128791450"/>
      </p:ext>
    </p:extLst>
  </p:cSld>
  <p:clrMapOvr>
    <a:masterClrMapping/>
  </p:clrMapOvr>
  <p:transition>
    <p:fade/>
  </p:transition>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8792149"/>
      </p:ext>
    </p:extLst>
  </p:cSld>
  <p:clrMapOvr>
    <a:masterClrMapping/>
  </p:clrMapOvr>
  <p:transition>
    <p:fade/>
  </p:transition>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677239937"/>
      </p:ext>
    </p:extLst>
  </p:cSld>
  <p:clrMapOvr>
    <a:masterClrMapping/>
  </p:clrMapOvr>
  <p:transition>
    <p:fade/>
  </p:transition>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1518822962"/>
      </p:ext>
    </p:extLst>
  </p:cSld>
  <p:clrMapOvr>
    <a:masterClrMapping/>
  </p:clrMapOvr>
  <p:transition>
    <p:fade/>
  </p:transition>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979487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4671913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3037985392"/>
      </p:ext>
    </p:extLst>
  </p:cSld>
  <p:clrMapOvr>
    <a:masterClrMapping/>
  </p:clrMapOvr>
  <p:transition>
    <p:fade/>
  </p:transition>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3652668491"/>
      </p:ext>
    </p:extLst>
  </p:cSld>
  <p:clrMapOvr>
    <a:masterClrMapping/>
  </p:clrMapOvr>
  <p:transition>
    <p:fade/>
  </p:transition>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344562389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8762561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547979758"/>
      </p:ext>
    </p:extLst>
  </p:cSld>
  <p:clrMapOvr>
    <a:masterClrMapping/>
  </p:clrMapOvr>
  <p:transition>
    <p:fade/>
  </p:transition>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837353010"/>
      </p:ext>
    </p:extLst>
  </p:cSld>
  <p:clrMapOvr>
    <a:masterClrMapping/>
  </p:clrMapOvr>
  <p:transition>
    <p:fade/>
  </p:transition>
</p:sldLayout>
</file>

<file path=ppt/slideLayouts/slideLayout582.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5627250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32312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meeting in a conference room.">
            <a:extLst>
              <a:ext uri="{FF2B5EF4-FFF2-40B4-BE49-F238E27FC236}">
                <a16:creationId xmlns:a16="http://schemas.microsoft.com/office/drawing/2014/main" id="{E4286AF1-448E-4DFE-9CAF-FD93F65F04BE}"/>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470557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a:srcRect l="32559" r="10791"/>
          <a:stretch/>
        </p:blipFill>
        <p:spPr>
          <a:xfrm>
            <a:off x="5334000" y="0"/>
            <a:ext cx="6858000" cy="6858000"/>
          </a:xfrm>
          <a:prstGeom prst="rect">
            <a:avLst/>
          </a:prstGeom>
        </p:spPr>
      </p:pic>
    </p:spTree>
    <p:extLst>
      <p:ext uri="{BB962C8B-B14F-4D97-AF65-F5344CB8AC3E}">
        <p14:creationId xmlns:p14="http://schemas.microsoft.com/office/powerpoint/2010/main" val="466128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8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0859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1944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8.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Box 7">
            <a:extLst>
              <a:ext uri="{FF2B5EF4-FFF2-40B4-BE49-F238E27FC236}">
                <a16:creationId xmlns:a16="http://schemas.microsoft.com/office/drawing/2014/main" id="{4F326C8C-5A9A-4E88-87B8-D5173A9C7527}"/>
              </a:ext>
            </a:extLst>
          </p:cNvPr>
          <p:cNvSpPr txBox="1"/>
          <p:nvPr userDrawn="1"/>
        </p:nvSpPr>
        <p:spPr bwMode="white">
          <a:xfrm>
            <a:off x="5048438" y="6612069"/>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a:t>
            </a:r>
          </a:p>
        </p:txBody>
      </p:sp>
    </p:spTree>
    <p:extLst>
      <p:ext uri="{BB962C8B-B14F-4D97-AF65-F5344CB8AC3E}">
        <p14:creationId xmlns:p14="http://schemas.microsoft.com/office/powerpoint/2010/main" val="334352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884189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1">
    <p:bg>
      <p:bgRef idx="1001">
        <a:schemeClr val="bg1"/>
      </p:bgRef>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8726681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66315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102386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46113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89471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857664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3578189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688525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999138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6220919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3268333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782184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476175918"/>
      </p:ext>
    </p:extLst>
  </p:cSld>
  <p:clrMapOvr>
    <a:masterClrMapping/>
  </p:clrMapOvr>
  <p:transition>
    <p:fade/>
  </p:transition>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058707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12088203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67956833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149554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209930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91873139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60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5217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9489905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556676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0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406333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938854165"/>
      </p:ext>
    </p:extLst>
  </p:cSld>
  <p:clrMapOvr>
    <a:masterClrMapping/>
  </p:clrMapOvr>
  <p:transition>
    <p:fade/>
  </p:transition>
</p:sldLayout>
</file>

<file path=ppt/slideLayouts/slideLayout6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66123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4463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682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99443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03643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574331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0802261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17.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C5B76DA-FCC2-6146-AFC9-E5F180670763}" type="datetimeFigureOut">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10/18/2022</a:t>
            </a:fld>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B529444-F807-E748-98D8-DF37094D95C9}" type="slidenum">
              <a:rPr kumimoji="0" lang="en-US" sz="1800"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721325291"/>
      </p:ext>
    </p:extLst>
  </p:cSld>
  <p:clrMapOvr>
    <a:masterClrMapping/>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8051630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pic>
        <p:nvPicPr>
          <p:cNvPr id="2" name="MS logo white - EMF" descr="Microsoft logo white text version">
            <a:extLst>
              <a:ext uri="{FF2B5EF4-FFF2-40B4-BE49-F238E27FC236}">
                <a16:creationId xmlns:a16="http://schemas.microsoft.com/office/drawing/2014/main" id="{AB51A139-686D-4F08-8472-3055D99FEF31}"/>
              </a:ext>
            </a:extLst>
          </p:cNvPr>
          <p:cNvPicPr>
            <a:picLocks noChangeAspect="1"/>
          </p:cNvPicPr>
          <p:nvPr userDrawn="1"/>
        </p:nvPicPr>
        <p:blipFill>
          <a:blip r:embed="rId2"/>
          <a:stretch>
            <a:fillRect/>
          </a:stretch>
        </p:blipFill>
        <p:spPr bwMode="black">
          <a:xfrm>
            <a:off x="10888579" y="6464908"/>
            <a:ext cx="1180432" cy="252813"/>
          </a:xfrm>
          <a:prstGeom prst="rect">
            <a:avLst/>
          </a:prstGeom>
        </p:spPr>
      </p:pic>
      <p:sp>
        <p:nvSpPr>
          <p:cNvPr id="6" name="TextBox 7">
            <a:extLst>
              <a:ext uri="{FF2B5EF4-FFF2-40B4-BE49-F238E27FC236}">
                <a16:creationId xmlns:a16="http://schemas.microsoft.com/office/drawing/2014/main" id="{D7D48550-F6B2-4AF1-BD56-F8F82623F18F}"/>
              </a:ext>
            </a:extLst>
          </p:cNvPr>
          <p:cNvSpPr txBox="1"/>
          <p:nvPr userDrawn="1"/>
        </p:nvSpPr>
        <p:spPr bwMode="white">
          <a:xfrm>
            <a:off x="5048438" y="6591314"/>
            <a:ext cx="2095124"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150"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a:t>
            </a:r>
          </a:p>
        </p:txBody>
      </p:sp>
    </p:spTree>
    <p:extLst>
      <p:ext uri="{BB962C8B-B14F-4D97-AF65-F5344CB8AC3E}">
        <p14:creationId xmlns:p14="http://schemas.microsoft.com/office/powerpoint/2010/main" val="34268007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033919660"/>
      </p:ext>
    </p:extLst>
  </p:cSld>
  <p:clrMapOvr>
    <a:masterClrMapping/>
  </p:clrMapOvr>
  <p:transition>
    <p:fade/>
  </p:transition>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p:cNvSpPr txBox="1"/>
          <p:nvPr userDrawn="1"/>
        </p:nvSpPr>
        <p:spPr bwMode="white">
          <a:xfrm>
            <a:off x="5069031" y="6566898"/>
            <a:ext cx="205393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a:t>
            </a:r>
          </a:p>
        </p:txBody>
      </p:sp>
    </p:spTree>
    <p:extLst>
      <p:ext uri="{BB962C8B-B14F-4D97-AF65-F5344CB8AC3E}">
        <p14:creationId xmlns:p14="http://schemas.microsoft.com/office/powerpoint/2010/main" val="3388925101"/>
      </p:ext>
    </p:extLst>
  </p:cSld>
  <p:clrMapOvr>
    <a:masterClrMapping/>
  </p:clrMapOvr>
  <p:transition>
    <p:fade/>
  </p:transition>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userDrawn="1">
  <p:cSld nam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61136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308408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10875" y="312651"/>
            <a:ext cx="11151917" cy="498598"/>
          </a:xfrm>
          <a:prstGeom prst="rect">
            <a:avLst/>
          </a:prstGeom>
        </p:spPr>
        <p:txBody>
          <a:bodyPr vert="horz" wrap="square" lIns="0" tIns="0" rIns="0" bIns="0" rtlCol="0" anchor="t">
            <a:spAutoFit/>
          </a:bodyPr>
          <a:lstStyle/>
          <a:p>
            <a:r>
              <a:rPr lang="en-US"/>
              <a:t>Click to edit Master title style</a:t>
            </a:r>
          </a:p>
        </p:txBody>
      </p:sp>
      <p:sp>
        <p:nvSpPr>
          <p:cNvPr id="7" name="Text Placeholder 4"/>
          <p:cNvSpPr>
            <a:spLocks noGrp="1"/>
          </p:cNvSpPr>
          <p:nvPr>
            <p:ph type="body" sz="quarter" idx="10" hasCustomPrompt="1"/>
          </p:nvPr>
        </p:nvSpPr>
        <p:spPr>
          <a:xfrm>
            <a:off x="410877" y="1451224"/>
            <a:ext cx="11378959" cy="865365"/>
          </a:xfrm>
        </p:spPr>
        <p:txBody>
          <a:bodyPr/>
          <a:lstStyle>
            <a:lvl1pPr marL="0" indent="0">
              <a:spcBef>
                <a:spcPts val="0"/>
              </a:spcBef>
              <a:spcAft>
                <a:spcPts val="675"/>
              </a:spcAft>
              <a:buNone/>
              <a:defRPr sz="3200" spc="-100" baseline="0">
                <a:latin typeface="Segoe UI Light"/>
                <a:cs typeface="Segoe UI Light"/>
              </a:defRPr>
            </a:lvl1pPr>
            <a:lvl2pPr marL="0" indent="0">
              <a:spcBef>
                <a:spcPts val="0"/>
              </a:spcBef>
              <a:spcAft>
                <a:spcPts val="300"/>
              </a:spcAft>
              <a:buNone/>
              <a:defRPr sz="2400" spc="-50" baseline="0">
                <a:latin typeface="Segoe UI Light"/>
                <a:cs typeface="Segoe UI Light"/>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a:t>Click to edit Master text styles 32pt</a:t>
            </a:r>
          </a:p>
          <a:p>
            <a:pPr lvl="1"/>
            <a:r>
              <a:rPr lang="en-US"/>
              <a:t>Second level 24pt</a:t>
            </a:r>
          </a:p>
        </p:txBody>
      </p:sp>
    </p:spTree>
    <p:extLst>
      <p:ext uri="{BB962C8B-B14F-4D97-AF65-F5344CB8AC3E}">
        <p14:creationId xmlns:p14="http://schemas.microsoft.com/office/powerpoint/2010/main" val="2676763882"/>
      </p:ext>
    </p:extLst>
  </p:cSld>
  <p:clrMapOvr>
    <a:masterClrMapping/>
  </p:clrMapOvr>
  <p:transition>
    <p:fade/>
  </p:transition>
</p:sldLayout>
</file>

<file path=ppt/slideLayouts/slideLayout6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7830932"/>
      </p:ext>
    </p:extLst>
  </p:cSld>
  <p:clrMapOvr>
    <a:masterClrMapping/>
  </p:clrMapOvr>
  <p:transition>
    <p:fade/>
  </p:transition>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userDrawn="1">
  <p:cSld name="Vertical Bullet Lis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0" name="SmartArt Placeholder 9">
            <a:extLst>
              <a:ext uri="{FF2B5EF4-FFF2-40B4-BE49-F238E27FC236}">
                <a16:creationId xmlns:a16="http://schemas.microsoft.com/office/drawing/2014/main" id="{D6908EB2-35FC-432B-891B-6B31FAEA4E2A}"/>
              </a:ext>
            </a:extLst>
          </p:cNvPr>
          <p:cNvSpPr>
            <a:spLocks noGrp="1"/>
          </p:cNvSpPr>
          <p:nvPr>
            <p:ph type="dgm" sz="quarter" idx="10"/>
          </p:nvPr>
        </p:nvSpPr>
        <p:spPr>
          <a:xfrm>
            <a:off x="1315243" y="1444005"/>
            <a:ext cx="9561513" cy="4645025"/>
          </a:xfrm>
        </p:spPr>
        <p:txBody>
          <a:bodyPr/>
          <a:lstStyle/>
          <a:p>
            <a:endParaRPr lang="en-AT"/>
          </a:p>
        </p:txBody>
      </p:sp>
    </p:spTree>
    <p:extLst>
      <p:ext uri="{BB962C8B-B14F-4D97-AF65-F5344CB8AC3E}">
        <p14:creationId xmlns:p14="http://schemas.microsoft.com/office/powerpoint/2010/main" val="3983286860"/>
      </p:ext>
    </p:extLst>
  </p:cSld>
  <p:clrMapOvr>
    <a:masterClrMapping/>
  </p:clrMapOvr>
  <p:transition>
    <p:fade/>
  </p:transition>
</p:sldLayout>
</file>

<file path=ppt/slideLayouts/slideLayout6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2724527"/>
      </p:ext>
    </p:extLst>
  </p:cSld>
  <p:clrMapOvr>
    <a:masterClrMapping/>
  </p:clrMapOvr>
  <p:transition>
    <p:fade/>
  </p:transition>
</p:sldLayout>
</file>

<file path=ppt/slideLayouts/slideLayout627.xml><?xml version="1.0" encoding="utf-8"?>
<p:sldLayout xmlns:a="http://schemas.openxmlformats.org/drawingml/2006/main" xmlns:r="http://schemas.openxmlformats.org/officeDocument/2006/relationships" xmlns:p="http://schemas.openxmlformats.org/presentationml/2006/main" userDrawn="1">
  <p:cSld name="4_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6F6B36C-E470-4548-B860-5BBA7B4BF65B}"/>
              </a:ext>
            </a:extLst>
          </p:cNvPr>
          <p:cNvSpPr>
            <a:spLocks noGrp="1"/>
          </p:cNvSpPr>
          <p:nvPr>
            <p:ph sz="quarter" idx="10"/>
          </p:nvPr>
        </p:nvSpPr>
        <p:spPr>
          <a:xfrm>
            <a:off x="1181100" y="5753100"/>
            <a:ext cx="1428750" cy="430887"/>
          </a:xfrm>
        </p:spPr>
        <p:txBody>
          <a:bodyPr/>
          <a:lstStyle/>
          <a:p>
            <a:pPr lvl="0"/>
            <a:endParaRPr lang="en-GB"/>
          </a:p>
        </p:txBody>
      </p:sp>
      <p:sp>
        <p:nvSpPr>
          <p:cNvPr id="5" name="Content Placeholder 3">
            <a:extLst>
              <a:ext uri="{FF2B5EF4-FFF2-40B4-BE49-F238E27FC236}">
                <a16:creationId xmlns:a16="http://schemas.microsoft.com/office/drawing/2014/main" id="{8D1B3F18-453A-4EA3-BEAE-251B899667AB}"/>
              </a:ext>
            </a:extLst>
          </p:cNvPr>
          <p:cNvSpPr>
            <a:spLocks noGrp="1"/>
          </p:cNvSpPr>
          <p:nvPr>
            <p:ph sz="quarter" idx="11"/>
          </p:nvPr>
        </p:nvSpPr>
        <p:spPr>
          <a:xfrm>
            <a:off x="9582150" y="5949492"/>
            <a:ext cx="1428750" cy="430887"/>
          </a:xfrm>
        </p:spPr>
        <p:txBody>
          <a:bodyPr/>
          <a:lstStyle/>
          <a:p>
            <a:pPr lvl="0"/>
            <a:endParaRPr lang="en-GB"/>
          </a:p>
        </p:txBody>
      </p:sp>
      <p:sp>
        <p:nvSpPr>
          <p:cNvPr id="6" name="Content Placeholder 3">
            <a:extLst>
              <a:ext uri="{FF2B5EF4-FFF2-40B4-BE49-F238E27FC236}">
                <a16:creationId xmlns:a16="http://schemas.microsoft.com/office/drawing/2014/main" id="{3D98C6D6-737E-4F8A-9257-831CDEA6EF06}"/>
              </a:ext>
            </a:extLst>
          </p:cNvPr>
          <p:cNvSpPr>
            <a:spLocks noGrp="1"/>
          </p:cNvSpPr>
          <p:nvPr>
            <p:ph sz="quarter" idx="12"/>
          </p:nvPr>
        </p:nvSpPr>
        <p:spPr>
          <a:xfrm>
            <a:off x="5886450" y="5969913"/>
            <a:ext cx="1428750" cy="430887"/>
          </a:xfrm>
        </p:spPr>
        <p:txBody>
          <a:bodyPr/>
          <a:lstStyle/>
          <a:p>
            <a:pPr lvl="0"/>
            <a:endParaRPr lang="en-GB"/>
          </a:p>
        </p:txBody>
      </p:sp>
      <p:sp>
        <p:nvSpPr>
          <p:cNvPr id="7" name="Content Placeholder 3">
            <a:extLst>
              <a:ext uri="{FF2B5EF4-FFF2-40B4-BE49-F238E27FC236}">
                <a16:creationId xmlns:a16="http://schemas.microsoft.com/office/drawing/2014/main" id="{55FB9221-8D27-48A1-B7CE-E9882EA8C360}"/>
              </a:ext>
            </a:extLst>
          </p:cNvPr>
          <p:cNvSpPr>
            <a:spLocks noGrp="1"/>
          </p:cNvSpPr>
          <p:nvPr>
            <p:ph sz="quarter" idx="13"/>
          </p:nvPr>
        </p:nvSpPr>
        <p:spPr>
          <a:xfrm>
            <a:off x="3714750" y="5949493"/>
            <a:ext cx="1428750" cy="430887"/>
          </a:xfrm>
        </p:spPr>
        <p:txBody>
          <a:bodyPr/>
          <a:lstStyle/>
          <a:p>
            <a:pPr lvl="0"/>
            <a:endParaRPr lang="en-GB"/>
          </a:p>
        </p:txBody>
      </p:sp>
    </p:spTree>
    <p:extLst>
      <p:ext uri="{BB962C8B-B14F-4D97-AF65-F5344CB8AC3E}">
        <p14:creationId xmlns:p14="http://schemas.microsoft.com/office/powerpoint/2010/main" val="40748326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8.xml><?xml version="1.0" encoding="utf-8"?>
<p:sldLayout xmlns:a="http://schemas.openxmlformats.org/drawingml/2006/main" xmlns:r="http://schemas.openxmlformats.org/officeDocument/2006/relationships" xmlns:p="http://schemas.openxmlformats.org/presentationml/2006/main" userDrawn="1">
  <p:cSld name="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444302F-BBEA-4BF0-AA12-6A0330C26484}"/>
              </a:ext>
            </a:extLst>
          </p:cNvPr>
          <p:cNvSpPr>
            <a:spLocks noGrp="1"/>
          </p:cNvSpPr>
          <p:nvPr>
            <p:ph sz="quarter" idx="10"/>
          </p:nvPr>
        </p:nvSpPr>
        <p:spPr>
          <a:xfrm>
            <a:off x="305146" y="1504276"/>
            <a:ext cx="1670050" cy="430887"/>
          </a:xfrm>
        </p:spPr>
        <p:txBody>
          <a:bodyPr/>
          <a:lstStyle/>
          <a:p>
            <a:pPr lvl="0"/>
            <a:endParaRPr lang="en-GB"/>
          </a:p>
        </p:txBody>
      </p:sp>
      <p:sp>
        <p:nvSpPr>
          <p:cNvPr id="5" name="Content Placeholder 3">
            <a:extLst>
              <a:ext uri="{FF2B5EF4-FFF2-40B4-BE49-F238E27FC236}">
                <a16:creationId xmlns:a16="http://schemas.microsoft.com/office/drawing/2014/main" id="{746E82B2-74FA-4A58-9A32-77393E31F056}"/>
              </a:ext>
            </a:extLst>
          </p:cNvPr>
          <p:cNvSpPr>
            <a:spLocks noGrp="1"/>
          </p:cNvSpPr>
          <p:nvPr>
            <p:ph sz="quarter" idx="11"/>
          </p:nvPr>
        </p:nvSpPr>
        <p:spPr>
          <a:xfrm>
            <a:off x="385143" y="2212797"/>
            <a:ext cx="1670050" cy="430887"/>
          </a:xfrm>
        </p:spPr>
        <p:txBody>
          <a:bodyPr/>
          <a:lstStyle/>
          <a:p>
            <a:pPr lvl="0"/>
            <a:endParaRPr lang="en-GB"/>
          </a:p>
        </p:txBody>
      </p:sp>
      <p:sp>
        <p:nvSpPr>
          <p:cNvPr id="6" name="Content Placeholder 3">
            <a:extLst>
              <a:ext uri="{FF2B5EF4-FFF2-40B4-BE49-F238E27FC236}">
                <a16:creationId xmlns:a16="http://schemas.microsoft.com/office/drawing/2014/main" id="{40BD27BF-47AC-4898-B203-2A3B56A3CC04}"/>
              </a:ext>
            </a:extLst>
          </p:cNvPr>
          <p:cNvSpPr>
            <a:spLocks noGrp="1"/>
          </p:cNvSpPr>
          <p:nvPr>
            <p:ph sz="quarter" idx="12"/>
          </p:nvPr>
        </p:nvSpPr>
        <p:spPr>
          <a:xfrm>
            <a:off x="385143" y="2769072"/>
            <a:ext cx="1670050" cy="430887"/>
          </a:xfrm>
        </p:spPr>
        <p:txBody>
          <a:bodyPr/>
          <a:lstStyle/>
          <a:p>
            <a:pPr lvl="0"/>
            <a:endParaRPr lang="en-GB"/>
          </a:p>
        </p:txBody>
      </p:sp>
      <p:sp>
        <p:nvSpPr>
          <p:cNvPr id="7" name="Content Placeholder 3">
            <a:extLst>
              <a:ext uri="{FF2B5EF4-FFF2-40B4-BE49-F238E27FC236}">
                <a16:creationId xmlns:a16="http://schemas.microsoft.com/office/drawing/2014/main" id="{A5D7F7BA-3AE7-447D-81BC-150D46DE787D}"/>
              </a:ext>
            </a:extLst>
          </p:cNvPr>
          <p:cNvSpPr>
            <a:spLocks noGrp="1"/>
          </p:cNvSpPr>
          <p:nvPr>
            <p:ph sz="quarter" idx="13"/>
          </p:nvPr>
        </p:nvSpPr>
        <p:spPr>
          <a:xfrm>
            <a:off x="385143" y="3658042"/>
            <a:ext cx="1670050" cy="430887"/>
          </a:xfrm>
        </p:spPr>
        <p:txBody>
          <a:bodyPr/>
          <a:lstStyle/>
          <a:p>
            <a:pPr lvl="0"/>
            <a:endParaRPr lang="en-GB"/>
          </a:p>
        </p:txBody>
      </p:sp>
      <p:sp>
        <p:nvSpPr>
          <p:cNvPr id="8" name="Content Placeholder 3">
            <a:extLst>
              <a:ext uri="{FF2B5EF4-FFF2-40B4-BE49-F238E27FC236}">
                <a16:creationId xmlns:a16="http://schemas.microsoft.com/office/drawing/2014/main" id="{9CB5A0F7-316E-4041-BA39-5E752666F4C7}"/>
              </a:ext>
            </a:extLst>
          </p:cNvPr>
          <p:cNvSpPr>
            <a:spLocks noGrp="1"/>
          </p:cNvSpPr>
          <p:nvPr>
            <p:ph sz="quarter" idx="14"/>
          </p:nvPr>
        </p:nvSpPr>
        <p:spPr>
          <a:xfrm>
            <a:off x="385143" y="4492623"/>
            <a:ext cx="1670050" cy="430887"/>
          </a:xfrm>
        </p:spPr>
        <p:txBody>
          <a:bodyPr/>
          <a:lstStyle/>
          <a:p>
            <a:pPr lvl="0"/>
            <a:endParaRPr lang="en-GB"/>
          </a:p>
        </p:txBody>
      </p:sp>
      <p:sp>
        <p:nvSpPr>
          <p:cNvPr id="9" name="Content Placeholder 3">
            <a:extLst>
              <a:ext uri="{FF2B5EF4-FFF2-40B4-BE49-F238E27FC236}">
                <a16:creationId xmlns:a16="http://schemas.microsoft.com/office/drawing/2014/main" id="{3FB48C25-4CC3-4709-ADE9-805BF090C7ED}"/>
              </a:ext>
            </a:extLst>
          </p:cNvPr>
          <p:cNvSpPr>
            <a:spLocks noGrp="1"/>
          </p:cNvSpPr>
          <p:nvPr>
            <p:ph sz="quarter" idx="15"/>
          </p:nvPr>
        </p:nvSpPr>
        <p:spPr>
          <a:xfrm>
            <a:off x="385143" y="5327204"/>
            <a:ext cx="1670050" cy="430887"/>
          </a:xfrm>
        </p:spPr>
        <p:txBody>
          <a:bodyPr/>
          <a:lstStyle/>
          <a:p>
            <a:pPr lvl="0"/>
            <a:endParaRPr lang="en-GB"/>
          </a:p>
        </p:txBody>
      </p:sp>
      <p:sp>
        <p:nvSpPr>
          <p:cNvPr id="10" name="Content Placeholder 3">
            <a:extLst>
              <a:ext uri="{FF2B5EF4-FFF2-40B4-BE49-F238E27FC236}">
                <a16:creationId xmlns:a16="http://schemas.microsoft.com/office/drawing/2014/main" id="{E240D7A7-5A8E-4345-AC17-0E1BF1179642}"/>
              </a:ext>
            </a:extLst>
          </p:cNvPr>
          <p:cNvSpPr>
            <a:spLocks noGrp="1"/>
          </p:cNvSpPr>
          <p:nvPr>
            <p:ph sz="quarter" idx="16"/>
          </p:nvPr>
        </p:nvSpPr>
        <p:spPr>
          <a:xfrm>
            <a:off x="372375" y="6010342"/>
            <a:ext cx="1670050" cy="430887"/>
          </a:xfrm>
        </p:spPr>
        <p:txBody>
          <a:bodyPr/>
          <a:lstStyle/>
          <a:p>
            <a:pPr lvl="0"/>
            <a:endParaRPr lang="en-GB"/>
          </a:p>
        </p:txBody>
      </p:sp>
      <p:sp>
        <p:nvSpPr>
          <p:cNvPr id="11" name="Content Placeholder 3">
            <a:extLst>
              <a:ext uri="{FF2B5EF4-FFF2-40B4-BE49-F238E27FC236}">
                <a16:creationId xmlns:a16="http://schemas.microsoft.com/office/drawing/2014/main" id="{B2763B50-7419-4AC8-BDA1-B5D7E0742193}"/>
              </a:ext>
            </a:extLst>
          </p:cNvPr>
          <p:cNvSpPr>
            <a:spLocks noGrp="1"/>
          </p:cNvSpPr>
          <p:nvPr>
            <p:ph sz="quarter" idx="17"/>
          </p:nvPr>
        </p:nvSpPr>
        <p:spPr>
          <a:xfrm>
            <a:off x="9856736" y="1500540"/>
            <a:ext cx="1670050" cy="430887"/>
          </a:xfrm>
        </p:spPr>
        <p:txBody>
          <a:bodyPr/>
          <a:lstStyle/>
          <a:p>
            <a:pPr lvl="0"/>
            <a:endParaRPr lang="en-GB"/>
          </a:p>
        </p:txBody>
      </p:sp>
      <p:sp>
        <p:nvSpPr>
          <p:cNvPr id="12" name="Content Placeholder 3">
            <a:extLst>
              <a:ext uri="{FF2B5EF4-FFF2-40B4-BE49-F238E27FC236}">
                <a16:creationId xmlns:a16="http://schemas.microsoft.com/office/drawing/2014/main" id="{20E2534D-E3E4-41D3-A8D9-560AE1522E43}"/>
              </a:ext>
            </a:extLst>
          </p:cNvPr>
          <p:cNvSpPr>
            <a:spLocks noGrp="1"/>
          </p:cNvSpPr>
          <p:nvPr>
            <p:ph sz="quarter" idx="18"/>
          </p:nvPr>
        </p:nvSpPr>
        <p:spPr>
          <a:xfrm>
            <a:off x="9936733" y="2209061"/>
            <a:ext cx="1670050" cy="430887"/>
          </a:xfrm>
        </p:spPr>
        <p:txBody>
          <a:bodyPr/>
          <a:lstStyle/>
          <a:p>
            <a:pPr lvl="0"/>
            <a:endParaRPr lang="en-GB"/>
          </a:p>
        </p:txBody>
      </p:sp>
      <p:sp>
        <p:nvSpPr>
          <p:cNvPr id="13" name="Content Placeholder 3">
            <a:extLst>
              <a:ext uri="{FF2B5EF4-FFF2-40B4-BE49-F238E27FC236}">
                <a16:creationId xmlns:a16="http://schemas.microsoft.com/office/drawing/2014/main" id="{E6E37A15-1CCD-4D02-A273-7BF41570E6B6}"/>
              </a:ext>
            </a:extLst>
          </p:cNvPr>
          <p:cNvSpPr>
            <a:spLocks noGrp="1"/>
          </p:cNvSpPr>
          <p:nvPr>
            <p:ph sz="quarter" idx="19"/>
          </p:nvPr>
        </p:nvSpPr>
        <p:spPr>
          <a:xfrm>
            <a:off x="9936733" y="2765336"/>
            <a:ext cx="1670050" cy="430887"/>
          </a:xfrm>
        </p:spPr>
        <p:txBody>
          <a:bodyPr/>
          <a:lstStyle/>
          <a:p>
            <a:pPr lvl="0"/>
            <a:endParaRPr lang="en-GB"/>
          </a:p>
        </p:txBody>
      </p:sp>
      <p:sp>
        <p:nvSpPr>
          <p:cNvPr id="14" name="Content Placeholder 3">
            <a:extLst>
              <a:ext uri="{FF2B5EF4-FFF2-40B4-BE49-F238E27FC236}">
                <a16:creationId xmlns:a16="http://schemas.microsoft.com/office/drawing/2014/main" id="{BED3ADF7-435B-4E81-A452-AE6D92D4085C}"/>
              </a:ext>
            </a:extLst>
          </p:cNvPr>
          <p:cNvSpPr>
            <a:spLocks noGrp="1"/>
          </p:cNvSpPr>
          <p:nvPr>
            <p:ph sz="quarter" idx="20"/>
          </p:nvPr>
        </p:nvSpPr>
        <p:spPr>
          <a:xfrm>
            <a:off x="9936733" y="3654306"/>
            <a:ext cx="1670050" cy="430887"/>
          </a:xfrm>
        </p:spPr>
        <p:txBody>
          <a:bodyPr/>
          <a:lstStyle/>
          <a:p>
            <a:pPr lvl="0"/>
            <a:endParaRPr lang="en-GB"/>
          </a:p>
        </p:txBody>
      </p:sp>
      <p:sp>
        <p:nvSpPr>
          <p:cNvPr id="15" name="Content Placeholder 3">
            <a:extLst>
              <a:ext uri="{FF2B5EF4-FFF2-40B4-BE49-F238E27FC236}">
                <a16:creationId xmlns:a16="http://schemas.microsoft.com/office/drawing/2014/main" id="{0EBB0758-764C-48C6-AA9B-B0C7DED54900}"/>
              </a:ext>
            </a:extLst>
          </p:cNvPr>
          <p:cNvSpPr>
            <a:spLocks noGrp="1"/>
          </p:cNvSpPr>
          <p:nvPr>
            <p:ph sz="quarter" idx="21"/>
          </p:nvPr>
        </p:nvSpPr>
        <p:spPr>
          <a:xfrm>
            <a:off x="9936733" y="4488887"/>
            <a:ext cx="1670050" cy="430887"/>
          </a:xfrm>
        </p:spPr>
        <p:txBody>
          <a:bodyPr/>
          <a:lstStyle/>
          <a:p>
            <a:pPr lvl="0"/>
            <a:endParaRPr lang="en-GB"/>
          </a:p>
        </p:txBody>
      </p:sp>
      <p:sp>
        <p:nvSpPr>
          <p:cNvPr id="16" name="Content Placeholder 3">
            <a:extLst>
              <a:ext uri="{FF2B5EF4-FFF2-40B4-BE49-F238E27FC236}">
                <a16:creationId xmlns:a16="http://schemas.microsoft.com/office/drawing/2014/main" id="{97AC2E2F-F6DD-4E89-A442-DD129D35A737}"/>
              </a:ext>
            </a:extLst>
          </p:cNvPr>
          <p:cNvSpPr>
            <a:spLocks noGrp="1"/>
          </p:cNvSpPr>
          <p:nvPr>
            <p:ph sz="quarter" idx="22"/>
          </p:nvPr>
        </p:nvSpPr>
        <p:spPr>
          <a:xfrm>
            <a:off x="9936733" y="5323468"/>
            <a:ext cx="1670050" cy="430887"/>
          </a:xfrm>
        </p:spPr>
        <p:txBody>
          <a:bodyPr/>
          <a:lstStyle/>
          <a:p>
            <a:pPr lvl="0"/>
            <a:endParaRPr lang="en-GB"/>
          </a:p>
        </p:txBody>
      </p:sp>
      <p:sp>
        <p:nvSpPr>
          <p:cNvPr id="17" name="Content Placeholder 3">
            <a:extLst>
              <a:ext uri="{FF2B5EF4-FFF2-40B4-BE49-F238E27FC236}">
                <a16:creationId xmlns:a16="http://schemas.microsoft.com/office/drawing/2014/main" id="{22AE5EFD-C307-4D70-94EA-E383C5F57959}"/>
              </a:ext>
            </a:extLst>
          </p:cNvPr>
          <p:cNvSpPr>
            <a:spLocks noGrp="1"/>
          </p:cNvSpPr>
          <p:nvPr>
            <p:ph sz="quarter" idx="23"/>
          </p:nvPr>
        </p:nvSpPr>
        <p:spPr>
          <a:xfrm>
            <a:off x="9923965" y="6006606"/>
            <a:ext cx="1670050" cy="430887"/>
          </a:xfrm>
        </p:spPr>
        <p:txBody>
          <a:bodyPr/>
          <a:lstStyle/>
          <a:p>
            <a:pPr lvl="0"/>
            <a:endParaRPr lang="en-GB"/>
          </a:p>
        </p:txBody>
      </p:sp>
      <p:sp>
        <p:nvSpPr>
          <p:cNvPr id="79" name="Content Placeholder 2">
            <a:extLst>
              <a:ext uri="{FF2B5EF4-FFF2-40B4-BE49-F238E27FC236}">
                <a16:creationId xmlns:a16="http://schemas.microsoft.com/office/drawing/2014/main" id="{33233B35-89C7-42A3-B7B6-8D83BAC29053}"/>
              </a:ext>
            </a:extLst>
          </p:cNvPr>
          <p:cNvSpPr>
            <a:spLocks noGrp="1"/>
          </p:cNvSpPr>
          <p:nvPr>
            <p:ph sz="quarter" idx="24"/>
          </p:nvPr>
        </p:nvSpPr>
        <p:spPr>
          <a:xfrm>
            <a:off x="3692610" y="2152483"/>
            <a:ext cx="865999" cy="276999"/>
          </a:xfrm>
        </p:spPr>
        <p:txBody>
          <a:bodyPr/>
          <a:lstStyle/>
          <a:p>
            <a:pPr marL="0" indent="0">
              <a:buNone/>
            </a:pP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cs typeface="Segoe UI Semibold" panose="020B0702040204020203" pitchFamily="34" charset="0"/>
              </a:rPr>
              <a:t>Backup</a:t>
            </a:r>
            <a:endParaRPr lang="en-GB">
              <a:solidFill>
                <a:schemeClr val="bg1"/>
              </a:solidFill>
            </a:endParaRPr>
          </a:p>
        </p:txBody>
      </p:sp>
      <p:sp>
        <p:nvSpPr>
          <p:cNvPr id="80" name="Content Placeholder 3">
            <a:extLst>
              <a:ext uri="{FF2B5EF4-FFF2-40B4-BE49-F238E27FC236}">
                <a16:creationId xmlns:a16="http://schemas.microsoft.com/office/drawing/2014/main" id="{2D5E4550-7907-4751-80F5-C4E832194CF3}"/>
              </a:ext>
            </a:extLst>
          </p:cNvPr>
          <p:cNvSpPr>
            <a:spLocks noGrp="1"/>
          </p:cNvSpPr>
          <p:nvPr>
            <p:ph sz="quarter" idx="25"/>
          </p:nvPr>
        </p:nvSpPr>
        <p:spPr>
          <a:xfrm>
            <a:off x="2395030" y="3334682"/>
            <a:ext cx="1382365" cy="276999"/>
          </a:xfrm>
        </p:spPr>
        <p:txBody>
          <a:body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Log analytics</a:t>
            </a:r>
          </a:p>
        </p:txBody>
      </p:sp>
      <p:sp>
        <p:nvSpPr>
          <p:cNvPr id="81" name="Content Placeholder 4">
            <a:extLst>
              <a:ext uri="{FF2B5EF4-FFF2-40B4-BE49-F238E27FC236}">
                <a16:creationId xmlns:a16="http://schemas.microsoft.com/office/drawing/2014/main" id="{BD76206C-0ED9-47DA-B0D8-B87D1645B388}"/>
              </a:ext>
            </a:extLst>
          </p:cNvPr>
          <p:cNvSpPr>
            <a:spLocks noGrp="1"/>
          </p:cNvSpPr>
          <p:nvPr>
            <p:ph sz="quarter" idx="26"/>
          </p:nvPr>
        </p:nvSpPr>
        <p:spPr>
          <a:xfrm>
            <a:off x="2154617" y="4545153"/>
            <a:ext cx="1496905" cy="553998"/>
          </a:xfrm>
        </p:spPr>
        <p:txBody>
          <a:body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Configuration</a:t>
            </a:r>
            <a:b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management</a:t>
            </a:r>
          </a:p>
        </p:txBody>
      </p:sp>
      <p:sp>
        <p:nvSpPr>
          <p:cNvPr id="82" name="Content Placeholder 6">
            <a:extLst>
              <a:ext uri="{FF2B5EF4-FFF2-40B4-BE49-F238E27FC236}">
                <a16:creationId xmlns:a16="http://schemas.microsoft.com/office/drawing/2014/main" id="{0EC8C6C7-2EDA-4189-BD86-7396C1CE7C63}"/>
              </a:ext>
            </a:extLst>
          </p:cNvPr>
          <p:cNvSpPr>
            <a:spLocks noGrp="1"/>
          </p:cNvSpPr>
          <p:nvPr>
            <p:ph sz="quarter" idx="27"/>
          </p:nvPr>
        </p:nvSpPr>
        <p:spPr>
          <a:xfrm>
            <a:off x="3022579" y="5539950"/>
            <a:ext cx="1697940" cy="553998"/>
          </a:xfrm>
        </p:spPr>
        <p:txBody>
          <a:bodyPr/>
          <a:lstStyle/>
          <a:p>
            <a:pPr marL="0" marR="0" lvl="0" indent="0" algn="r"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Change tracking</a:t>
            </a:r>
            <a:b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 and inventory</a:t>
            </a:r>
          </a:p>
        </p:txBody>
      </p:sp>
      <p:sp>
        <p:nvSpPr>
          <p:cNvPr id="83" name="Content Placeholder 5">
            <a:extLst>
              <a:ext uri="{FF2B5EF4-FFF2-40B4-BE49-F238E27FC236}">
                <a16:creationId xmlns:a16="http://schemas.microsoft.com/office/drawing/2014/main" id="{FB7F084F-26CA-49FC-B613-478937262CA6}"/>
              </a:ext>
            </a:extLst>
          </p:cNvPr>
          <p:cNvSpPr>
            <a:spLocks noGrp="1"/>
          </p:cNvSpPr>
          <p:nvPr>
            <p:ph sz="quarter" idx="28"/>
          </p:nvPr>
        </p:nvSpPr>
        <p:spPr>
          <a:xfrm>
            <a:off x="6659789" y="1452625"/>
            <a:ext cx="1737862" cy="276999"/>
          </a:xfrm>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Boot diagnostics</a:t>
            </a:r>
          </a:p>
        </p:txBody>
      </p:sp>
      <p:sp>
        <p:nvSpPr>
          <p:cNvPr id="84" name="Content Placeholder 7">
            <a:extLst>
              <a:ext uri="{FF2B5EF4-FFF2-40B4-BE49-F238E27FC236}">
                <a16:creationId xmlns:a16="http://schemas.microsoft.com/office/drawing/2014/main" id="{E3DA299F-9CF4-449F-AAC2-A72506B87410}"/>
              </a:ext>
            </a:extLst>
          </p:cNvPr>
          <p:cNvSpPr>
            <a:spLocks noGrp="1"/>
          </p:cNvSpPr>
          <p:nvPr>
            <p:ph sz="quarter" idx="29"/>
          </p:nvPr>
        </p:nvSpPr>
        <p:spPr>
          <a:xfrm>
            <a:off x="8123677" y="2152490"/>
            <a:ext cx="1573263" cy="276999"/>
          </a:xfrm>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Security center</a:t>
            </a:r>
          </a:p>
        </p:txBody>
      </p:sp>
      <p:sp>
        <p:nvSpPr>
          <p:cNvPr id="85" name="Content Placeholder 8">
            <a:extLst>
              <a:ext uri="{FF2B5EF4-FFF2-40B4-BE49-F238E27FC236}">
                <a16:creationId xmlns:a16="http://schemas.microsoft.com/office/drawing/2014/main" id="{DDFC9A6C-AAF3-48A2-A1C2-9EA5A1DC31DE}"/>
              </a:ext>
            </a:extLst>
          </p:cNvPr>
          <p:cNvSpPr>
            <a:spLocks noGrp="1"/>
          </p:cNvSpPr>
          <p:nvPr>
            <p:ph sz="quarter" idx="30"/>
          </p:nvPr>
        </p:nvSpPr>
        <p:spPr>
          <a:xfrm>
            <a:off x="8684896" y="3330215"/>
            <a:ext cx="1226778" cy="276999"/>
          </a:xfrm>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Monitoring</a:t>
            </a:r>
          </a:p>
        </p:txBody>
      </p:sp>
      <p:sp>
        <p:nvSpPr>
          <p:cNvPr id="86" name="Content Placeholder 9">
            <a:extLst>
              <a:ext uri="{FF2B5EF4-FFF2-40B4-BE49-F238E27FC236}">
                <a16:creationId xmlns:a16="http://schemas.microsoft.com/office/drawing/2014/main" id="{F9573AB3-907E-4499-8BFA-389A198E36DD}"/>
              </a:ext>
            </a:extLst>
          </p:cNvPr>
          <p:cNvSpPr>
            <a:spLocks noGrp="1"/>
          </p:cNvSpPr>
          <p:nvPr>
            <p:ph sz="quarter" idx="31"/>
          </p:nvPr>
        </p:nvSpPr>
        <p:spPr>
          <a:xfrm>
            <a:off x="8599764" y="4546281"/>
            <a:ext cx="1424253" cy="553998"/>
          </a:xfrm>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Update </a:t>
            </a:r>
            <a:b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management</a:t>
            </a:r>
          </a:p>
        </p:txBody>
      </p:sp>
      <p:sp>
        <p:nvSpPr>
          <p:cNvPr id="87" name="Content Placeholder 10">
            <a:extLst>
              <a:ext uri="{FF2B5EF4-FFF2-40B4-BE49-F238E27FC236}">
                <a16:creationId xmlns:a16="http://schemas.microsoft.com/office/drawing/2014/main" id="{ABDCE121-04A4-488E-BF73-7322A7781B38}"/>
              </a:ext>
            </a:extLst>
          </p:cNvPr>
          <p:cNvSpPr>
            <a:spLocks noGrp="1"/>
          </p:cNvSpPr>
          <p:nvPr>
            <p:ph sz="quarter" idx="32"/>
          </p:nvPr>
        </p:nvSpPr>
        <p:spPr>
          <a:xfrm>
            <a:off x="7476061" y="5540742"/>
            <a:ext cx="1289356" cy="553998"/>
          </a:xfrm>
        </p:spPr>
        <p:txBody>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Automation </a:t>
            </a:r>
            <a:b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account</a:t>
            </a:r>
          </a:p>
        </p:txBody>
      </p:sp>
      <p:sp>
        <p:nvSpPr>
          <p:cNvPr id="88" name="Content Placeholder 15">
            <a:extLst>
              <a:ext uri="{FF2B5EF4-FFF2-40B4-BE49-F238E27FC236}">
                <a16:creationId xmlns:a16="http://schemas.microsoft.com/office/drawing/2014/main" id="{DF7CB776-25DB-4C2A-A318-F391380D2796}"/>
              </a:ext>
            </a:extLst>
          </p:cNvPr>
          <p:cNvSpPr>
            <a:spLocks noGrp="1"/>
          </p:cNvSpPr>
          <p:nvPr>
            <p:ph sz="quarter" idx="33"/>
          </p:nvPr>
        </p:nvSpPr>
        <p:spPr>
          <a:xfrm>
            <a:off x="5459834" y="4035015"/>
            <a:ext cx="1341710" cy="553998"/>
          </a:xfrm>
        </p:spPr>
        <p:txBody>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normalizeH="0" noProof="0">
                <a:ln>
                  <a:noFill/>
                </a:ln>
                <a:solidFill>
                  <a:schemeClr val="bg1"/>
                </a:solidFill>
                <a:effectLst/>
                <a:uLnTx/>
                <a:uFillTx/>
                <a:latin typeface="Segoe UI Semibold"/>
                <a:ea typeface="+mn-ea"/>
                <a:cs typeface="Segoe UI" pitchFamily="34" charset="0"/>
              </a:rPr>
              <a:t>Azure </a:t>
            </a:r>
          </a:p>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noProof="0" err="1">
                <a:ln>
                  <a:noFill/>
                </a:ln>
                <a:solidFill>
                  <a:schemeClr val="bg1"/>
                </a:solidFill>
                <a:effectLst/>
                <a:uLnTx/>
                <a:uFillTx/>
                <a:latin typeface="Segoe UI Semibold"/>
                <a:ea typeface="+mn-ea"/>
                <a:cs typeface="Segoe UI" pitchFamily="34" charset="0"/>
              </a:rPr>
              <a:t>Automanage</a:t>
            </a:r>
            <a:endParaRPr kumimoji="0" lang="en-US" sz="1800" b="0" i="0" u="none" strike="noStrike" kern="0" cap="none" spc="0" normalizeH="0" noProof="0">
              <a:ln>
                <a:noFill/>
              </a:ln>
              <a:solidFill>
                <a:schemeClr val="bg1"/>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339821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9.xml><?xml version="1.0" encoding="utf-8"?>
<p:sldLayout xmlns:a="http://schemas.openxmlformats.org/drawingml/2006/main" xmlns:r="http://schemas.openxmlformats.org/officeDocument/2006/relationships" xmlns:p="http://schemas.openxmlformats.org/presentationml/2006/main" userDrawn="1">
  <p:cSld name="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CDCDAA73-B592-409D-9915-B6848FA62D31}"/>
              </a:ext>
            </a:extLst>
          </p:cNvPr>
          <p:cNvSpPr>
            <a:spLocks noGrp="1"/>
          </p:cNvSpPr>
          <p:nvPr>
            <p:ph sz="quarter" idx="10"/>
          </p:nvPr>
        </p:nvSpPr>
        <p:spPr>
          <a:xfrm>
            <a:off x="588963" y="1828800"/>
            <a:ext cx="1658937" cy="430887"/>
          </a:xfrm>
        </p:spPr>
        <p:txBody>
          <a:bodyPr/>
          <a:lstStyle/>
          <a:p>
            <a:pPr lvl="0"/>
            <a:endParaRPr lang="en-GB"/>
          </a:p>
        </p:txBody>
      </p:sp>
      <p:sp>
        <p:nvSpPr>
          <p:cNvPr id="5" name="Content Placeholder 3">
            <a:extLst>
              <a:ext uri="{FF2B5EF4-FFF2-40B4-BE49-F238E27FC236}">
                <a16:creationId xmlns:a16="http://schemas.microsoft.com/office/drawing/2014/main" id="{4600B902-23D1-41E6-9E86-35677EBE2CD6}"/>
              </a:ext>
            </a:extLst>
          </p:cNvPr>
          <p:cNvSpPr>
            <a:spLocks noGrp="1"/>
          </p:cNvSpPr>
          <p:nvPr>
            <p:ph sz="quarter" idx="11"/>
          </p:nvPr>
        </p:nvSpPr>
        <p:spPr>
          <a:xfrm>
            <a:off x="588263" y="2665452"/>
            <a:ext cx="1658937" cy="430887"/>
          </a:xfrm>
        </p:spPr>
        <p:txBody>
          <a:bodyPr/>
          <a:lstStyle/>
          <a:p>
            <a:pPr lvl="0"/>
            <a:endParaRPr lang="en-GB"/>
          </a:p>
        </p:txBody>
      </p:sp>
      <p:sp>
        <p:nvSpPr>
          <p:cNvPr id="6" name="Content Placeholder 3">
            <a:extLst>
              <a:ext uri="{FF2B5EF4-FFF2-40B4-BE49-F238E27FC236}">
                <a16:creationId xmlns:a16="http://schemas.microsoft.com/office/drawing/2014/main" id="{728E479C-3BD2-4D04-82AE-2B8DB2415E72}"/>
              </a:ext>
            </a:extLst>
          </p:cNvPr>
          <p:cNvSpPr>
            <a:spLocks noGrp="1"/>
          </p:cNvSpPr>
          <p:nvPr>
            <p:ph sz="quarter" idx="12"/>
          </p:nvPr>
        </p:nvSpPr>
        <p:spPr>
          <a:xfrm>
            <a:off x="417513" y="3511093"/>
            <a:ext cx="1658937" cy="430887"/>
          </a:xfrm>
        </p:spPr>
        <p:txBody>
          <a:bodyPr/>
          <a:lstStyle/>
          <a:p>
            <a:pPr lvl="0"/>
            <a:endParaRPr lang="en-GB"/>
          </a:p>
        </p:txBody>
      </p:sp>
      <p:sp>
        <p:nvSpPr>
          <p:cNvPr id="7" name="Content Placeholder 3">
            <a:extLst>
              <a:ext uri="{FF2B5EF4-FFF2-40B4-BE49-F238E27FC236}">
                <a16:creationId xmlns:a16="http://schemas.microsoft.com/office/drawing/2014/main" id="{2C37D7DB-45E4-4B5A-BBBD-E79EB1129284}"/>
              </a:ext>
            </a:extLst>
          </p:cNvPr>
          <p:cNvSpPr>
            <a:spLocks noGrp="1"/>
          </p:cNvSpPr>
          <p:nvPr>
            <p:ph sz="quarter" idx="13"/>
          </p:nvPr>
        </p:nvSpPr>
        <p:spPr>
          <a:xfrm>
            <a:off x="588263" y="4319706"/>
            <a:ext cx="1658937" cy="430887"/>
          </a:xfrm>
        </p:spPr>
        <p:txBody>
          <a:bodyPr/>
          <a:lstStyle/>
          <a:p>
            <a:pPr lvl="0"/>
            <a:endParaRPr lang="en-GB"/>
          </a:p>
        </p:txBody>
      </p:sp>
      <p:sp>
        <p:nvSpPr>
          <p:cNvPr id="8" name="Content Placeholder 3">
            <a:extLst>
              <a:ext uri="{FF2B5EF4-FFF2-40B4-BE49-F238E27FC236}">
                <a16:creationId xmlns:a16="http://schemas.microsoft.com/office/drawing/2014/main" id="{7DAD6F93-8A46-4487-8FF0-8B04E57327DF}"/>
              </a:ext>
            </a:extLst>
          </p:cNvPr>
          <p:cNvSpPr>
            <a:spLocks noGrp="1"/>
          </p:cNvSpPr>
          <p:nvPr>
            <p:ph sz="quarter" idx="14"/>
          </p:nvPr>
        </p:nvSpPr>
        <p:spPr>
          <a:xfrm>
            <a:off x="588263" y="5079622"/>
            <a:ext cx="1658937" cy="430887"/>
          </a:xfrm>
        </p:spPr>
        <p:txBody>
          <a:bodyPr/>
          <a:lstStyle/>
          <a:p>
            <a:pPr lvl="0"/>
            <a:endParaRPr lang="en-GB"/>
          </a:p>
        </p:txBody>
      </p:sp>
      <p:sp>
        <p:nvSpPr>
          <p:cNvPr id="9" name="Content Placeholder 3">
            <a:extLst>
              <a:ext uri="{FF2B5EF4-FFF2-40B4-BE49-F238E27FC236}">
                <a16:creationId xmlns:a16="http://schemas.microsoft.com/office/drawing/2014/main" id="{0F1F94F0-0249-4359-BB31-9729D129E858}"/>
              </a:ext>
            </a:extLst>
          </p:cNvPr>
          <p:cNvSpPr>
            <a:spLocks noGrp="1"/>
          </p:cNvSpPr>
          <p:nvPr>
            <p:ph sz="quarter" idx="15"/>
          </p:nvPr>
        </p:nvSpPr>
        <p:spPr>
          <a:xfrm>
            <a:off x="596994" y="5940681"/>
            <a:ext cx="1658937" cy="430887"/>
          </a:xfrm>
        </p:spPr>
        <p:txBody>
          <a:bodyPr/>
          <a:lstStyle/>
          <a:p>
            <a:pPr lvl="0"/>
            <a:endParaRPr lang="en-GB"/>
          </a:p>
        </p:txBody>
      </p:sp>
      <p:sp>
        <p:nvSpPr>
          <p:cNvPr id="10" name="Content Placeholder 3">
            <a:extLst>
              <a:ext uri="{FF2B5EF4-FFF2-40B4-BE49-F238E27FC236}">
                <a16:creationId xmlns:a16="http://schemas.microsoft.com/office/drawing/2014/main" id="{4C7F0CD4-AA66-4FDB-AD03-9A7685A8C0D1}"/>
              </a:ext>
            </a:extLst>
          </p:cNvPr>
          <p:cNvSpPr>
            <a:spLocks noGrp="1"/>
          </p:cNvSpPr>
          <p:nvPr>
            <p:ph sz="quarter" idx="16"/>
          </p:nvPr>
        </p:nvSpPr>
        <p:spPr>
          <a:xfrm>
            <a:off x="577944" y="1430150"/>
            <a:ext cx="1658937" cy="430887"/>
          </a:xfrm>
        </p:spPr>
        <p:txBody>
          <a:bodyPr/>
          <a:lstStyle/>
          <a:p>
            <a:pPr lvl="0"/>
            <a:endParaRPr lang="en-GB"/>
          </a:p>
        </p:txBody>
      </p:sp>
    </p:spTree>
    <p:extLst>
      <p:ext uri="{BB962C8B-B14F-4D97-AF65-F5344CB8AC3E}">
        <p14:creationId xmlns:p14="http://schemas.microsoft.com/office/powerpoint/2010/main" val="12492623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945475391"/>
      </p:ext>
    </p:extLst>
  </p:cSld>
  <p:clrMapOvr>
    <a:masterClrMapping/>
  </p:clrMapOvr>
  <p:transition>
    <p:fade/>
  </p:transition>
</p:sldLayout>
</file>

<file path=ppt/slideLayouts/slideLayout630.xml><?xml version="1.0" encoding="utf-8"?>
<p:sldLayout xmlns:a="http://schemas.openxmlformats.org/drawingml/2006/main" xmlns:r="http://schemas.openxmlformats.org/officeDocument/2006/relationships" xmlns:p="http://schemas.openxmlformats.org/presentationml/2006/main" userDrawn="1">
  <p:cSld nam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E0CB236-F7F3-4EDB-B2ED-2D0848AA4DE1}"/>
              </a:ext>
            </a:extLst>
          </p:cNvPr>
          <p:cNvSpPr>
            <a:spLocks noGrp="1"/>
          </p:cNvSpPr>
          <p:nvPr>
            <p:ph sz="quarter" idx="10"/>
          </p:nvPr>
        </p:nvSpPr>
        <p:spPr>
          <a:xfrm>
            <a:off x="889000" y="3271838"/>
            <a:ext cx="1970088" cy="430887"/>
          </a:xfrm>
        </p:spPr>
        <p:txBody>
          <a:bodyPr/>
          <a:lstStyle/>
          <a:p>
            <a:pPr lvl="0"/>
            <a:endParaRPr lang="en-GB"/>
          </a:p>
        </p:txBody>
      </p:sp>
      <p:sp>
        <p:nvSpPr>
          <p:cNvPr id="5" name="Content Placeholder 3">
            <a:extLst>
              <a:ext uri="{FF2B5EF4-FFF2-40B4-BE49-F238E27FC236}">
                <a16:creationId xmlns:a16="http://schemas.microsoft.com/office/drawing/2014/main" id="{A880E04E-FA5B-4671-9F0E-5D8CD99206E3}"/>
              </a:ext>
            </a:extLst>
          </p:cNvPr>
          <p:cNvSpPr>
            <a:spLocks noGrp="1"/>
          </p:cNvSpPr>
          <p:nvPr>
            <p:ph sz="quarter" idx="11"/>
          </p:nvPr>
        </p:nvSpPr>
        <p:spPr>
          <a:xfrm>
            <a:off x="2026444" y="4725005"/>
            <a:ext cx="1970088" cy="430887"/>
          </a:xfrm>
        </p:spPr>
        <p:txBody>
          <a:bodyPr/>
          <a:lstStyle/>
          <a:p>
            <a:pPr lvl="0"/>
            <a:endParaRPr lang="en-GB"/>
          </a:p>
        </p:txBody>
      </p:sp>
    </p:spTree>
    <p:extLst>
      <p:ext uri="{BB962C8B-B14F-4D97-AF65-F5344CB8AC3E}">
        <p14:creationId xmlns:p14="http://schemas.microsoft.com/office/powerpoint/2010/main" val="3063838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1.xml><?xml version="1.0" encoding="utf-8"?>
<p:sldLayout xmlns:a="http://schemas.openxmlformats.org/drawingml/2006/main" xmlns:r="http://schemas.openxmlformats.org/officeDocument/2006/relationships" xmlns:p="http://schemas.openxmlformats.org/presentationml/2006/main" userDrawn="1">
  <p:cSld name="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7EF1260-DE5A-473A-8710-45BA3B17B31D}"/>
              </a:ext>
            </a:extLst>
          </p:cNvPr>
          <p:cNvSpPr>
            <a:spLocks noGrp="1"/>
          </p:cNvSpPr>
          <p:nvPr>
            <p:ph sz="quarter" idx="10"/>
          </p:nvPr>
        </p:nvSpPr>
        <p:spPr>
          <a:xfrm>
            <a:off x="3975100" y="1112838"/>
            <a:ext cx="1657350" cy="430887"/>
          </a:xfrm>
        </p:spPr>
        <p:txBody>
          <a:bodyPr/>
          <a:lstStyle/>
          <a:p>
            <a:pPr lvl="0"/>
            <a:endParaRPr lang="en-GB"/>
          </a:p>
        </p:txBody>
      </p:sp>
      <p:sp>
        <p:nvSpPr>
          <p:cNvPr id="5" name="Content Placeholder 3">
            <a:extLst>
              <a:ext uri="{FF2B5EF4-FFF2-40B4-BE49-F238E27FC236}">
                <a16:creationId xmlns:a16="http://schemas.microsoft.com/office/drawing/2014/main" id="{6E8BB23B-A0CB-41C7-BF84-E2E9E4D9E25B}"/>
              </a:ext>
            </a:extLst>
          </p:cNvPr>
          <p:cNvSpPr>
            <a:spLocks noGrp="1"/>
          </p:cNvSpPr>
          <p:nvPr>
            <p:ph sz="quarter" idx="11"/>
          </p:nvPr>
        </p:nvSpPr>
        <p:spPr>
          <a:xfrm>
            <a:off x="6559552" y="1248423"/>
            <a:ext cx="1657350" cy="430887"/>
          </a:xfrm>
        </p:spPr>
        <p:txBody>
          <a:bodyPr/>
          <a:lstStyle/>
          <a:p>
            <a:pPr lvl="0"/>
            <a:endParaRPr lang="en-GB"/>
          </a:p>
        </p:txBody>
      </p:sp>
    </p:spTree>
    <p:extLst>
      <p:ext uri="{BB962C8B-B14F-4D97-AF65-F5344CB8AC3E}">
        <p14:creationId xmlns:p14="http://schemas.microsoft.com/office/powerpoint/2010/main" val="11896980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272" cy="6858000"/>
          </a:xfrm>
          <a:prstGeom prst="rect">
            <a:avLst/>
          </a:prstGeom>
        </p:spPr>
      </p:pic>
      <p:sp>
        <p:nvSpPr>
          <p:cNvPr id="5" name="Text Placeholder 4"/>
          <p:cNvSpPr>
            <a:spLocks noGrp="1"/>
          </p:cNvSpPr>
          <p:nvPr>
            <p:ph type="body" sz="quarter" idx="12" hasCustomPrompt="1"/>
          </p:nvPr>
        </p:nvSpPr>
        <p:spPr>
          <a:xfrm>
            <a:off x="271108" y="4777533"/>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6" y="2976098"/>
            <a:ext cx="7171399" cy="1801436"/>
          </a:xfrm>
          <a:noFill/>
        </p:spPr>
        <p:txBody>
          <a:bodyPr lIns="146260" tIns="91413" rIns="146260" bIns="91413" anchor="t" anchorCtr="0"/>
          <a:lstStyle>
            <a:lvl1pPr>
              <a:defRPr sz="4901" spc="-99" baseline="0">
                <a:gradFill>
                  <a:gsLst>
                    <a:gs pos="3333">
                      <a:schemeClr val="tx1"/>
                    </a:gs>
                    <a:gs pos="39000">
                      <a:schemeClr val="tx1"/>
                    </a:gs>
                  </a:gsLst>
                  <a:lin ang="5400000" scaled="0"/>
                </a:gradFill>
              </a:defRPr>
            </a:lvl1pPr>
          </a:lstStyle>
          <a:p>
            <a:r>
              <a:rPr lang="en-US"/>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9963422" y="6380925"/>
            <a:ext cx="986068" cy="191269"/>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48588" y="2084178"/>
            <a:ext cx="2689617" cy="474705"/>
          </a:xfrm>
          <a:prstGeom prst="rect">
            <a:avLst/>
          </a:prstGeom>
        </p:spPr>
      </p:pic>
    </p:spTree>
    <p:extLst>
      <p:ext uri="{BB962C8B-B14F-4D97-AF65-F5344CB8AC3E}">
        <p14:creationId xmlns:p14="http://schemas.microsoft.com/office/powerpoint/2010/main" val="3803615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633.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190271" cy="6858000"/>
          </a:xfrm>
          <a:prstGeom prst="rect">
            <a:avLst/>
          </a:prstGeom>
        </p:spPr>
      </p:pic>
      <p:sp>
        <p:nvSpPr>
          <p:cNvPr id="5" name="Text Placeholder 4"/>
          <p:cNvSpPr>
            <a:spLocks noGrp="1"/>
          </p:cNvSpPr>
          <p:nvPr>
            <p:ph type="body" sz="quarter" idx="12" hasCustomPrompt="1"/>
          </p:nvPr>
        </p:nvSpPr>
        <p:spPr>
          <a:xfrm>
            <a:off x="271108" y="4777533"/>
            <a:ext cx="7171399" cy="1794661"/>
          </a:xfrm>
          <a:noFill/>
        </p:spPr>
        <p:txBody>
          <a:bodyPr lIns="146260" tIns="109696" rIns="146260" bIns="109696">
            <a:noAutofit/>
          </a:bodyPr>
          <a:lstStyle>
            <a:lvl1pPr marL="0" indent="0">
              <a:spcBef>
                <a:spcPts val="0"/>
              </a:spcBef>
              <a:buNone/>
              <a:defRPr sz="2941"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6" y="2976098"/>
            <a:ext cx="7171399" cy="1801436"/>
          </a:xfrm>
          <a:noFill/>
        </p:spPr>
        <p:txBody>
          <a:bodyPr lIns="146260" tIns="91413" rIns="146260" bIns="91413" anchor="t" anchorCtr="0"/>
          <a:lstStyle>
            <a:lvl1pPr>
              <a:defRPr sz="4901" spc="-99" baseline="0">
                <a:gradFill>
                  <a:gsLst>
                    <a:gs pos="3333">
                      <a:schemeClr val="tx1"/>
                    </a:gs>
                    <a:gs pos="39000">
                      <a:schemeClr val="tx1"/>
                    </a:gs>
                  </a:gsLst>
                  <a:lin ang="5400000" scaled="0"/>
                </a:gradFill>
              </a:defRPr>
            </a:lvl1pPr>
          </a:lstStyle>
          <a:p>
            <a:r>
              <a:rPr lang="en-US"/>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48588" y="2084178"/>
            <a:ext cx="2689617" cy="474705"/>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9963422" y="6380925"/>
            <a:ext cx="986068" cy="191269"/>
          </a:xfrm>
          <a:prstGeom prst="rect">
            <a:avLst/>
          </a:prstGeom>
          <a:noFill/>
        </p:spPr>
      </p:pic>
    </p:spTree>
    <p:extLst>
      <p:ext uri="{BB962C8B-B14F-4D97-AF65-F5344CB8AC3E}">
        <p14:creationId xmlns:p14="http://schemas.microsoft.com/office/powerpoint/2010/main" val="488845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4"/>
            <a:ext cx="12190271"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5975" y="1886814"/>
            <a:ext cx="3154184" cy="883460"/>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9927695" y="6308984"/>
            <a:ext cx="1229852" cy="345605"/>
          </a:xfrm>
          <a:prstGeom prst="rect">
            <a:avLst/>
          </a:prstGeom>
        </p:spPr>
      </p:pic>
      <p:sp>
        <p:nvSpPr>
          <p:cNvPr id="5" name="Text Placeholder 4"/>
          <p:cNvSpPr>
            <a:spLocks noGrp="1"/>
          </p:cNvSpPr>
          <p:nvPr>
            <p:ph type="body" sz="quarter" idx="12" hasCustomPrompt="1"/>
          </p:nvPr>
        </p:nvSpPr>
        <p:spPr>
          <a:xfrm>
            <a:off x="271108" y="5491381"/>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a:t>Speaker Name</a:t>
            </a:r>
          </a:p>
        </p:txBody>
      </p:sp>
      <p:sp>
        <p:nvSpPr>
          <p:cNvPr id="9" name="Title 1"/>
          <p:cNvSpPr>
            <a:spLocks noGrp="1"/>
          </p:cNvSpPr>
          <p:nvPr>
            <p:ph type="title" hasCustomPrompt="1"/>
          </p:nvPr>
        </p:nvSpPr>
        <p:spPr>
          <a:xfrm>
            <a:off x="269306" y="3689946"/>
            <a:ext cx="7171399" cy="1801436"/>
          </a:xfrm>
          <a:noFill/>
        </p:spPr>
        <p:txBody>
          <a:bodyPr lIns="146260" tIns="91413" rIns="146260" bIns="91413" anchor="t" anchorCtr="0"/>
          <a:lstStyle>
            <a:lvl1pPr>
              <a:defRPr sz="4901" spc="-99" baseline="0">
                <a:solidFill>
                  <a:schemeClr val="accent2"/>
                </a:solidFill>
              </a:defRPr>
            </a:lvl1pPr>
          </a:lstStyle>
          <a:p>
            <a:r>
              <a:rPr lang="en-US"/>
              <a:t>Presentation title</a:t>
            </a:r>
          </a:p>
        </p:txBody>
      </p:sp>
    </p:spTree>
    <p:extLst>
      <p:ext uri="{BB962C8B-B14F-4D97-AF65-F5344CB8AC3E}">
        <p14:creationId xmlns:p14="http://schemas.microsoft.com/office/powerpoint/2010/main" val="4264461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
            <a:ext cx="12190270" cy="6857999"/>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5975" y="1886814"/>
            <a:ext cx="3154184" cy="883460"/>
          </a:xfrm>
          <a:prstGeom prst="rect">
            <a:avLst/>
          </a:prstGeom>
        </p:spPr>
      </p:pic>
      <p:sp>
        <p:nvSpPr>
          <p:cNvPr id="5" name="Text Placeholder 4"/>
          <p:cNvSpPr>
            <a:spLocks noGrp="1"/>
          </p:cNvSpPr>
          <p:nvPr>
            <p:ph type="body" sz="quarter" idx="12" hasCustomPrompt="1"/>
          </p:nvPr>
        </p:nvSpPr>
        <p:spPr>
          <a:xfrm>
            <a:off x="271108" y="5491381"/>
            <a:ext cx="7171399" cy="1366621"/>
          </a:xfrm>
          <a:noFill/>
        </p:spPr>
        <p:txBody>
          <a:bodyPr lIns="146260" tIns="109696" rIns="146260" bIns="109696">
            <a:noAutofit/>
          </a:bodyPr>
          <a:lstStyle>
            <a:lvl1pPr marL="0" indent="0">
              <a:spcBef>
                <a:spcPts val="0"/>
              </a:spcBef>
              <a:buNone/>
              <a:defRPr sz="2941" spc="0" baseline="0">
                <a:solidFill>
                  <a:schemeClr val="tx1">
                    <a:lumMod val="50000"/>
                  </a:schemeClr>
                </a:solidFill>
                <a:latin typeface="+mj-lt"/>
              </a:defRPr>
            </a:lvl1pPr>
          </a:lstStyle>
          <a:p>
            <a:pPr lvl="0"/>
            <a:r>
              <a:rPr lang="en-US"/>
              <a:t>Speaker Name</a:t>
            </a:r>
          </a:p>
        </p:txBody>
      </p:sp>
      <p:sp>
        <p:nvSpPr>
          <p:cNvPr id="9" name="Title 1"/>
          <p:cNvSpPr>
            <a:spLocks noGrp="1"/>
          </p:cNvSpPr>
          <p:nvPr>
            <p:ph type="title" hasCustomPrompt="1"/>
          </p:nvPr>
        </p:nvSpPr>
        <p:spPr>
          <a:xfrm>
            <a:off x="269306" y="3689946"/>
            <a:ext cx="7171399" cy="1801436"/>
          </a:xfrm>
          <a:noFill/>
        </p:spPr>
        <p:txBody>
          <a:bodyPr lIns="146260" tIns="91413" rIns="146260" bIns="91413" anchor="t" anchorCtr="0"/>
          <a:lstStyle>
            <a:lvl1pPr>
              <a:defRPr sz="4901" spc="-99" baseline="0">
                <a:solidFill>
                  <a:schemeClr val="accent2"/>
                </a:solidFill>
              </a:defRPr>
            </a:lvl1pPr>
          </a:lstStyle>
          <a:p>
            <a:r>
              <a:rPr lang="en-US"/>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9927695" y="6308984"/>
            <a:ext cx="1229852" cy="345605"/>
          </a:xfrm>
          <a:prstGeom prst="rect">
            <a:avLst/>
          </a:prstGeom>
        </p:spPr>
      </p:pic>
    </p:spTree>
    <p:extLst>
      <p:ext uri="{BB962C8B-B14F-4D97-AF65-F5344CB8AC3E}">
        <p14:creationId xmlns:p14="http://schemas.microsoft.com/office/powerpoint/2010/main" val="14472057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0"/>
            <a:ext cx="12190271" cy="6858000"/>
          </a:xfrm>
          <a:prstGeom prst="rect">
            <a:avLst/>
          </a:prstGeom>
        </p:spPr>
      </p:pic>
      <p:sp>
        <p:nvSpPr>
          <p:cNvPr id="2" name="Title 1"/>
          <p:cNvSpPr>
            <a:spLocks noGrp="1"/>
          </p:cNvSpPr>
          <p:nvPr>
            <p:ph type="title" hasCustomPrompt="1"/>
          </p:nvPr>
        </p:nvSpPr>
        <p:spPr>
          <a:xfrm>
            <a:off x="269241" y="268970"/>
            <a:ext cx="7171399" cy="1796217"/>
          </a:xfrm>
          <a:noFill/>
        </p:spPr>
        <p:txBody>
          <a:bodyPr tIns="91413" bIns="91413" anchor="t" anchorCtr="0"/>
          <a:lstStyle>
            <a:lvl1pPr>
              <a:defRPr sz="8625"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348461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4"/>
            <a:ext cx="12190271" cy="6857999"/>
          </a:xfrm>
          <a:prstGeom prst="rect">
            <a:avLst/>
          </a:prstGeom>
        </p:spPr>
      </p:pic>
      <p:sp>
        <p:nvSpPr>
          <p:cNvPr id="2" name="Title 1"/>
          <p:cNvSpPr>
            <a:spLocks noGrp="1"/>
          </p:cNvSpPr>
          <p:nvPr>
            <p:ph type="title" hasCustomPrompt="1"/>
          </p:nvPr>
        </p:nvSpPr>
        <p:spPr>
          <a:xfrm>
            <a:off x="269241" y="268970"/>
            <a:ext cx="7171399" cy="1796217"/>
          </a:xfrm>
          <a:noFill/>
        </p:spPr>
        <p:txBody>
          <a:bodyPr tIns="91413" bIns="91413" anchor="t" anchorCtr="0"/>
          <a:lstStyle>
            <a:lvl1pPr>
              <a:defRPr sz="8625"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747084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 y="4"/>
            <a:ext cx="12190271" cy="6857999"/>
          </a:xfrm>
          <a:prstGeom prst="rect">
            <a:avLst/>
          </a:prstGeom>
        </p:spPr>
      </p:pic>
      <p:sp>
        <p:nvSpPr>
          <p:cNvPr id="2" name="Title 1"/>
          <p:cNvSpPr>
            <a:spLocks noGrp="1"/>
          </p:cNvSpPr>
          <p:nvPr>
            <p:ph type="title" hasCustomPrompt="1"/>
          </p:nvPr>
        </p:nvSpPr>
        <p:spPr>
          <a:xfrm>
            <a:off x="269241" y="268970"/>
            <a:ext cx="7171399" cy="1796217"/>
          </a:xfrm>
          <a:noFill/>
        </p:spPr>
        <p:txBody>
          <a:bodyPr tIns="91413" bIns="91413" anchor="t" anchorCtr="0"/>
          <a:lstStyle>
            <a:lvl1pPr>
              <a:defRPr sz="8625"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226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3358" cy="6858000"/>
          </a:xfrm>
          <a:prstGeom prst="rect">
            <a:avLst/>
          </a:prstGeom>
        </p:spPr>
      </p:pic>
      <p:sp>
        <p:nvSpPr>
          <p:cNvPr id="2" name="Title 1"/>
          <p:cNvSpPr>
            <a:spLocks noGrp="1"/>
          </p:cNvSpPr>
          <p:nvPr>
            <p:ph type="title" hasCustomPrompt="1"/>
          </p:nvPr>
        </p:nvSpPr>
        <p:spPr>
          <a:xfrm>
            <a:off x="269239" y="268967"/>
            <a:ext cx="4653096" cy="4401047"/>
          </a:xfrm>
          <a:noFill/>
        </p:spPr>
        <p:txBody>
          <a:bodyPr tIns="91413" bIns="91413" anchor="t" anchorCtr="0"/>
          <a:lstStyle>
            <a:lvl1pPr>
              <a:defRPr sz="8625" spc="-99" baseline="0">
                <a:gradFill>
                  <a:gsLst>
                    <a:gs pos="100000">
                      <a:schemeClr val="tx1"/>
                    </a:gs>
                    <a:gs pos="0">
                      <a:schemeClr val="tx1"/>
                    </a:gs>
                  </a:gsLst>
                  <a:lin ang="5400000" scaled="0"/>
                </a:gradFill>
              </a:defRPr>
            </a:lvl1pPr>
          </a:lstStyle>
          <a:p>
            <a:r>
              <a:rPr lang="en-US"/>
              <a:t>Demo</a:t>
            </a:r>
          </a:p>
        </p:txBody>
      </p:sp>
    </p:spTree>
    <p:extLst>
      <p:ext uri="{BB962C8B-B14F-4D97-AF65-F5344CB8AC3E}">
        <p14:creationId xmlns:p14="http://schemas.microsoft.com/office/powerpoint/2010/main" val="29239130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861816292"/>
      </p:ext>
    </p:extLst>
  </p:cSld>
  <p:clrMapOvr>
    <a:masterClrMapping/>
  </p:clrMapOvr>
  <p:transition>
    <p:fade/>
  </p:transition>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
            <a:ext cx="12192000" cy="6855863"/>
          </a:xfrm>
          <a:prstGeom prst="rect">
            <a:avLst/>
          </a:prstGeom>
        </p:spPr>
      </p:pic>
      <p:sp>
        <p:nvSpPr>
          <p:cNvPr id="2" name="Title 1"/>
          <p:cNvSpPr>
            <a:spLocks noGrp="1"/>
          </p:cNvSpPr>
          <p:nvPr>
            <p:ph type="title" hasCustomPrompt="1"/>
          </p:nvPr>
        </p:nvSpPr>
        <p:spPr>
          <a:xfrm>
            <a:off x="269241" y="268970"/>
            <a:ext cx="7171399" cy="1796217"/>
          </a:xfrm>
          <a:noFill/>
        </p:spPr>
        <p:txBody>
          <a:bodyPr tIns="91413" bIns="91413" anchor="t" anchorCtr="0"/>
          <a:lstStyle>
            <a:lvl1pPr>
              <a:defRPr sz="8625" spc="-99" baseline="0">
                <a:gradFill>
                  <a:gsLst>
                    <a:gs pos="100000">
                      <a:schemeClr val="tx1"/>
                    </a:gs>
                    <a:gs pos="0">
                      <a:schemeClr val="tx1"/>
                    </a:gs>
                  </a:gsLst>
                  <a:lin ang="5400000" scaled="0"/>
                </a:gradFill>
              </a:defRPr>
            </a:lvl1pPr>
          </a:lstStyle>
          <a:p>
            <a:r>
              <a:rPr lang="en-US"/>
              <a:t>Announcing</a:t>
            </a:r>
          </a:p>
        </p:txBody>
      </p:sp>
    </p:spTree>
    <p:extLst>
      <p:ext uri="{BB962C8B-B14F-4D97-AF65-F5344CB8AC3E}">
        <p14:creationId xmlns:p14="http://schemas.microsoft.com/office/powerpoint/2010/main" val="12925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83358" cy="6858000"/>
          </a:xfrm>
          <a:prstGeom prst="rect">
            <a:avLst/>
          </a:prstGeom>
        </p:spPr>
      </p:pic>
      <p:sp>
        <p:nvSpPr>
          <p:cNvPr id="2" name="Title 1"/>
          <p:cNvSpPr>
            <a:spLocks noGrp="1"/>
          </p:cNvSpPr>
          <p:nvPr>
            <p:ph type="title" hasCustomPrompt="1"/>
          </p:nvPr>
        </p:nvSpPr>
        <p:spPr>
          <a:xfrm>
            <a:off x="269241" y="268970"/>
            <a:ext cx="7171399" cy="1796217"/>
          </a:xfrm>
          <a:noFill/>
        </p:spPr>
        <p:txBody>
          <a:bodyPr tIns="91413" bIns="91413" anchor="t" anchorCtr="0"/>
          <a:lstStyle>
            <a:lvl1pPr>
              <a:defRPr sz="8625" spc="-99" baseline="0">
                <a:gradFill>
                  <a:gsLst>
                    <a:gs pos="100000">
                      <a:schemeClr val="tx1"/>
                    </a:gs>
                    <a:gs pos="0">
                      <a:schemeClr val="tx1"/>
                    </a:gs>
                  </a:gsLst>
                  <a:lin ang="5400000" scaled="0"/>
                </a:gradFill>
              </a:defRPr>
            </a:lvl1pPr>
          </a:lstStyle>
          <a:p>
            <a:r>
              <a:rPr lang="en-US"/>
              <a:t>Video</a:t>
            </a:r>
          </a:p>
        </p:txBody>
      </p:sp>
    </p:spTree>
    <p:extLst>
      <p:ext uri="{BB962C8B-B14F-4D97-AF65-F5344CB8AC3E}">
        <p14:creationId xmlns:p14="http://schemas.microsoft.com/office/powerpoint/2010/main" val="783878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2050916"/>
          </a:xfrm>
        </p:spPr>
        <p:txBody>
          <a:bodyPr/>
          <a:lstStyle>
            <a:lvl1pPr marL="0" indent="0">
              <a:buNone/>
              <a:defRPr>
                <a:solidFill>
                  <a:schemeClr val="accent2"/>
                </a:solidFill>
              </a:defRPr>
            </a:lvl1pPr>
            <a:lvl2pPr marL="0" indent="0">
              <a:buFontTx/>
              <a:buNone/>
              <a:defRPr sz="1961"/>
            </a:lvl2pPr>
            <a:lvl3pPr marL="223940" indent="0">
              <a:buNone/>
              <a:defRPr/>
            </a:lvl3pPr>
            <a:lvl4pPr marL="447879" indent="0">
              <a:buNone/>
              <a:defRPr/>
            </a:lvl4pPr>
            <a:lvl5pPr marL="67182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120018"/>
      </p:ext>
    </p:extLst>
  </p:cSld>
  <p:clrMapOvr>
    <a:masterClrMapping/>
  </p:clrMapOvr>
  <p:transition>
    <p:fade/>
  </p:transition>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2050916"/>
          </a:xfrm>
        </p:spPr>
        <p:txBody>
          <a:bodyPr/>
          <a:lstStyle>
            <a:lvl1pPr marL="0" indent="0">
              <a:buNone/>
              <a:defRPr>
                <a:solidFill>
                  <a:schemeClr val="tx2"/>
                </a:solidFill>
              </a:defRPr>
            </a:lvl1pPr>
            <a:lvl2pPr marL="0" indent="0">
              <a:buFontTx/>
              <a:buNone/>
              <a:defRPr sz="1961"/>
            </a:lvl2pPr>
            <a:lvl3pPr marL="223940" indent="0">
              <a:buNone/>
              <a:defRPr/>
            </a:lvl3pPr>
            <a:lvl4pPr marL="447879" indent="0">
              <a:buNone/>
              <a:defRPr/>
            </a:lvl4pPr>
            <a:lvl5pPr marL="67182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2799307"/>
      </p:ext>
    </p:extLst>
  </p:cSld>
  <p:clrMapOvr>
    <a:masterClrMapping/>
  </p:clrMapOvr>
  <p:transition>
    <p:fade/>
  </p:transition>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117259"/>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86609769"/>
      </p:ext>
    </p:extLst>
  </p:cSld>
  <p:clrMapOvr>
    <a:masterClrMapping/>
  </p:clrMapOvr>
  <p:transition>
    <p:fade/>
  </p:transition>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81"/>
            <a:ext cx="11653523" cy="2117259"/>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4783541"/>
      </p:ext>
    </p:extLst>
  </p:cSld>
  <p:clrMapOvr>
    <a:masterClrMapping/>
  </p:clrMapOvr>
  <p:transition>
    <p:fade/>
  </p:transition>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7" y="1189179"/>
            <a:ext cx="5378548" cy="2485565"/>
          </a:xfrm>
        </p:spPr>
        <p:txBody>
          <a:bodyPr wrap="square">
            <a:spAutoFit/>
          </a:bodyPr>
          <a:lstStyle>
            <a:lvl1pPr marL="0" indent="0">
              <a:spcBef>
                <a:spcPts val="1200"/>
              </a:spcBef>
              <a:buClr>
                <a:schemeClr val="tx1"/>
              </a:buClr>
              <a:buFont typeface="Wingdings" pitchFamily="2" charset="2"/>
              <a:buNone/>
              <a:defRPr sz="3527">
                <a:solidFill>
                  <a:schemeClr val="accent2"/>
                </a:solidFill>
              </a:defRPr>
            </a:lvl1pPr>
            <a:lvl2pPr marL="0" indent="0">
              <a:buNone/>
              <a:defRPr sz="1961"/>
            </a:lvl2pPr>
            <a:lvl3pPr marL="227051" indent="0">
              <a:buNone/>
              <a:tabLst/>
              <a:defRPr sz="1961"/>
            </a:lvl3pPr>
            <a:lvl4pPr marL="450990" indent="0">
              <a:buNone/>
              <a:defRPr/>
            </a:lvl4pPr>
            <a:lvl5pPr marL="6718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20" y="1189179"/>
            <a:ext cx="5378548" cy="2485565"/>
          </a:xfrm>
        </p:spPr>
        <p:txBody>
          <a:bodyPr wrap="square">
            <a:spAutoFit/>
          </a:bodyPr>
          <a:lstStyle>
            <a:lvl1pPr marL="0" indent="0">
              <a:spcBef>
                <a:spcPts val="1200"/>
              </a:spcBef>
              <a:buClr>
                <a:schemeClr val="tx1"/>
              </a:buClr>
              <a:buFont typeface="Wingdings" pitchFamily="2" charset="2"/>
              <a:buNone/>
              <a:defRPr sz="3527">
                <a:solidFill>
                  <a:srgbClr val="68217A"/>
                </a:solidFill>
              </a:defRPr>
            </a:lvl1pPr>
            <a:lvl2pPr marL="0" indent="0">
              <a:buNone/>
              <a:defRPr sz="1961"/>
            </a:lvl2pPr>
            <a:lvl3pPr marL="227051" indent="0">
              <a:buNone/>
              <a:tabLst/>
              <a:defRPr sz="1961"/>
            </a:lvl3pPr>
            <a:lvl4pPr marL="450990" indent="0">
              <a:buNone/>
              <a:defRPr/>
            </a:lvl4pPr>
            <a:lvl5pPr marL="6718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6194629"/>
      </p:ext>
    </p:extLst>
  </p:cSld>
  <p:clrMapOvr>
    <a:masterClrMapping/>
  </p:clrMapOvr>
  <p:transition>
    <p:fade/>
  </p:transition>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7" y="1189179"/>
            <a:ext cx="5378548" cy="2485565"/>
          </a:xfrm>
        </p:spPr>
        <p:txBody>
          <a:bodyPr wrap="square">
            <a:spAutoFit/>
          </a:bodyPr>
          <a:lstStyle>
            <a:lvl1pPr marL="0" indent="0">
              <a:spcBef>
                <a:spcPts val="1200"/>
              </a:spcBef>
              <a:buClr>
                <a:schemeClr val="tx1"/>
              </a:buClr>
              <a:buFont typeface="Wingdings" pitchFamily="2" charset="2"/>
              <a:buNone/>
              <a:defRPr sz="3527">
                <a:solidFill>
                  <a:schemeClr val="tx2"/>
                </a:solidFill>
              </a:defRPr>
            </a:lvl1pPr>
            <a:lvl2pPr marL="0" indent="0">
              <a:buNone/>
              <a:defRPr sz="1961"/>
            </a:lvl2pPr>
            <a:lvl3pPr marL="227051" indent="0">
              <a:buNone/>
              <a:tabLst/>
              <a:defRPr sz="1961"/>
            </a:lvl3pPr>
            <a:lvl4pPr marL="450990" indent="0">
              <a:buNone/>
              <a:defRPr/>
            </a:lvl4pPr>
            <a:lvl5pPr marL="6718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20" y="1189179"/>
            <a:ext cx="5378548" cy="2485565"/>
          </a:xfrm>
        </p:spPr>
        <p:txBody>
          <a:bodyPr wrap="square">
            <a:spAutoFit/>
          </a:bodyPr>
          <a:lstStyle>
            <a:lvl1pPr marL="0" indent="0">
              <a:spcBef>
                <a:spcPts val="1200"/>
              </a:spcBef>
              <a:buClr>
                <a:schemeClr val="tx1"/>
              </a:buClr>
              <a:buFont typeface="Wingdings" pitchFamily="2" charset="2"/>
              <a:buNone/>
              <a:defRPr sz="3527">
                <a:solidFill>
                  <a:schemeClr val="tx2"/>
                </a:solidFill>
              </a:defRPr>
            </a:lvl1pPr>
            <a:lvl2pPr marL="0" indent="0">
              <a:buNone/>
              <a:defRPr sz="1961"/>
            </a:lvl2pPr>
            <a:lvl3pPr marL="227051" indent="0">
              <a:buNone/>
              <a:tabLst/>
              <a:defRPr sz="1961"/>
            </a:lvl3pPr>
            <a:lvl4pPr marL="450990" indent="0">
              <a:buNone/>
              <a:defRPr/>
            </a:lvl4pPr>
            <a:lvl5pPr marL="6718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1587466"/>
      </p:ext>
    </p:extLst>
  </p:cSld>
  <p:clrMapOvr>
    <a:masterClrMapping/>
  </p:clrMapOvr>
  <p:transition>
    <p:fade/>
  </p:transition>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7" y="1189181"/>
            <a:ext cx="5378548" cy="2551908"/>
          </a:xfrm>
        </p:spPr>
        <p:txBody>
          <a:bodyPr wrap="square">
            <a:spAutoFit/>
          </a:bodyPr>
          <a:lstStyle>
            <a:lvl1pPr marL="281480" indent="-281480">
              <a:spcBef>
                <a:spcPts val="1200"/>
              </a:spcBef>
              <a:buClr>
                <a:schemeClr val="tx1"/>
              </a:buClr>
              <a:buFont typeface="Arial" pitchFamily="34" charset="0"/>
              <a:buChar char="•"/>
              <a:defRPr sz="3527">
                <a:solidFill>
                  <a:srgbClr val="68217A"/>
                </a:solidFill>
              </a:defRPr>
            </a:lvl1pPr>
            <a:lvl2pPr marL="520339" indent="-228442">
              <a:defRPr sz="2353"/>
            </a:lvl2pPr>
            <a:lvl3pPr marL="685325" indent="-164984">
              <a:tabLst/>
              <a:defRPr sz="1961"/>
            </a:lvl3pPr>
            <a:lvl4pPr marL="862999" indent="-177677">
              <a:defRPr/>
            </a:lvl4pPr>
            <a:lvl5pPr marL="1027986" indent="-16498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20" y="1189181"/>
            <a:ext cx="5378548" cy="2551908"/>
          </a:xfrm>
        </p:spPr>
        <p:txBody>
          <a:bodyPr wrap="square">
            <a:spAutoFit/>
          </a:bodyPr>
          <a:lstStyle>
            <a:lvl1pPr marL="281480" indent="-281480">
              <a:spcBef>
                <a:spcPts val="1200"/>
              </a:spcBef>
              <a:buClr>
                <a:schemeClr val="tx1"/>
              </a:buClr>
              <a:buFont typeface="Arial" pitchFamily="34" charset="0"/>
              <a:buChar char="•"/>
              <a:defRPr sz="3527">
                <a:solidFill>
                  <a:srgbClr val="68217A"/>
                </a:solidFill>
              </a:defRPr>
            </a:lvl1pPr>
            <a:lvl2pPr marL="520339" indent="-228442">
              <a:defRPr sz="2353"/>
            </a:lvl2pPr>
            <a:lvl3pPr marL="685325" indent="-164984">
              <a:tabLst/>
              <a:defRPr sz="1961"/>
            </a:lvl3pPr>
            <a:lvl4pPr marL="862999" indent="-177677">
              <a:defRPr/>
            </a:lvl4pPr>
            <a:lvl5pPr marL="1027986" indent="-16498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315900"/>
      </p:ext>
    </p:extLst>
  </p:cSld>
  <p:clrMapOvr>
    <a:masterClrMapping/>
  </p:clrMapOvr>
  <p:transition>
    <p:fade/>
  </p:transition>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7" y="1189181"/>
            <a:ext cx="5378548" cy="2551908"/>
          </a:xfrm>
        </p:spPr>
        <p:txBody>
          <a:bodyPr wrap="square">
            <a:spAutoFit/>
          </a:bodyPr>
          <a:lstStyle>
            <a:lvl1pPr marL="281480" indent="-281480">
              <a:spcBef>
                <a:spcPts val="1200"/>
              </a:spcBef>
              <a:buClr>
                <a:schemeClr val="tx2"/>
              </a:buClr>
              <a:buFont typeface="Arial" pitchFamily="34" charset="0"/>
              <a:buChar char="•"/>
              <a:defRPr sz="3527">
                <a:gradFill>
                  <a:gsLst>
                    <a:gs pos="1250">
                      <a:schemeClr val="tx2"/>
                    </a:gs>
                    <a:gs pos="99000">
                      <a:schemeClr val="tx2"/>
                    </a:gs>
                  </a:gsLst>
                  <a:lin ang="5400000" scaled="0"/>
                </a:gradFill>
              </a:defRPr>
            </a:lvl1pPr>
            <a:lvl2pPr marL="520339" indent="-228442">
              <a:defRPr sz="2353"/>
            </a:lvl2pPr>
            <a:lvl3pPr marL="685325" indent="-164984">
              <a:tabLst/>
              <a:defRPr sz="1961"/>
            </a:lvl3pPr>
            <a:lvl4pPr marL="862999" indent="-177677">
              <a:defRPr/>
            </a:lvl4pPr>
            <a:lvl5pPr marL="1027986" indent="-16498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20" y="1189181"/>
            <a:ext cx="5378548" cy="2551908"/>
          </a:xfrm>
        </p:spPr>
        <p:txBody>
          <a:bodyPr wrap="square">
            <a:spAutoFit/>
          </a:bodyPr>
          <a:lstStyle>
            <a:lvl1pPr marL="281480" indent="-281480">
              <a:spcBef>
                <a:spcPts val="1200"/>
              </a:spcBef>
              <a:buClr>
                <a:schemeClr val="tx2"/>
              </a:buClr>
              <a:buFont typeface="Arial" pitchFamily="34" charset="0"/>
              <a:buChar char="•"/>
              <a:defRPr sz="3527">
                <a:gradFill>
                  <a:gsLst>
                    <a:gs pos="1250">
                      <a:schemeClr val="tx2"/>
                    </a:gs>
                    <a:gs pos="99000">
                      <a:schemeClr val="tx2"/>
                    </a:gs>
                  </a:gsLst>
                  <a:lin ang="5400000" scaled="0"/>
                </a:gradFill>
              </a:defRPr>
            </a:lvl1pPr>
            <a:lvl2pPr marL="520339" indent="-228442">
              <a:defRPr sz="2353"/>
            </a:lvl2pPr>
            <a:lvl3pPr marL="685325" indent="-164984">
              <a:tabLst/>
              <a:defRPr sz="1961"/>
            </a:lvl3pPr>
            <a:lvl4pPr marL="862999" indent="-177677">
              <a:defRPr/>
            </a:lvl4pPr>
            <a:lvl5pPr marL="1027986" indent="-164984">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2143634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24024627"/>
      </p:ext>
    </p:extLst>
  </p:cSld>
  <p:clrMapOvr>
    <a:masterClrMapping/>
  </p:clrMapOvr>
  <p:transition>
    <p:fade/>
  </p:transition>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269243" y="2082616"/>
            <a:ext cx="5826761"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19">
                <a:solidFill>
                  <a:schemeClr val="bg1"/>
                </a:solidFill>
              </a:defRPr>
            </a:lvl1pPr>
            <a:lvl2pPr marL="0" indent="0">
              <a:spcBef>
                <a:spcPts val="1058"/>
              </a:spcBef>
              <a:buNone/>
              <a:defRPr sz="1961">
                <a:solidFill>
                  <a:schemeClr val="bg1"/>
                </a:solidFill>
              </a:defRPr>
            </a:lvl2pPr>
            <a:lvl3pPr marL="227051" indent="0">
              <a:buNone/>
              <a:tabLst/>
              <a:defRPr sz="1961">
                <a:solidFill>
                  <a:schemeClr val="bg1"/>
                </a:solidFill>
              </a:defRPr>
            </a:lvl3pPr>
            <a:lvl4pPr marL="450990" indent="0">
              <a:buNone/>
              <a:defRPr>
                <a:solidFill>
                  <a:schemeClr val="bg1"/>
                </a:solidFill>
              </a:defRPr>
            </a:lvl4pPr>
            <a:lvl5pPr marL="671820"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
          <p:cNvSpPr>
            <a:spLocks noGrp="1"/>
          </p:cNvSpPr>
          <p:nvPr>
            <p:ph type="body" sz="quarter" idx="11"/>
          </p:nvPr>
        </p:nvSpPr>
        <p:spPr>
          <a:xfrm>
            <a:off x="6094582" y="2082616"/>
            <a:ext cx="5826761" cy="3586208"/>
          </a:xfrm>
          <a:solidFill>
            <a:schemeClr val="accent4"/>
          </a:solidFill>
        </p:spPr>
        <p:txBody>
          <a:bodyPr wrap="square" tIns="146304" bIns="146304">
            <a:noAutofit/>
          </a:bodyPr>
          <a:lstStyle>
            <a:lvl1pPr marL="0" indent="0">
              <a:spcBef>
                <a:spcPts val="1200"/>
              </a:spcBef>
              <a:buClr>
                <a:schemeClr val="tx1"/>
              </a:buClr>
              <a:buFont typeface="Wingdings" pitchFamily="2" charset="2"/>
              <a:buNone/>
              <a:defRPr sz="3919">
                <a:solidFill>
                  <a:srgbClr val="FFFFFF"/>
                </a:solidFill>
              </a:defRPr>
            </a:lvl1pPr>
            <a:lvl2pPr marL="0" indent="0">
              <a:spcBef>
                <a:spcPts val="1058"/>
              </a:spcBef>
              <a:buNone/>
              <a:defRPr sz="1961">
                <a:solidFill>
                  <a:srgbClr val="FFFFFF"/>
                </a:solidFill>
              </a:defRPr>
            </a:lvl2pPr>
            <a:lvl3pPr marL="227051" indent="0">
              <a:buNone/>
              <a:tabLst/>
              <a:defRPr sz="1961">
                <a:solidFill>
                  <a:srgbClr val="FFFFFF"/>
                </a:solidFill>
              </a:defRPr>
            </a:lvl3pPr>
            <a:lvl4pPr marL="450990" indent="0">
              <a:buNone/>
              <a:defRPr>
                <a:solidFill>
                  <a:srgbClr val="FFFFFF"/>
                </a:solidFill>
              </a:defRPr>
            </a:lvl4pPr>
            <a:lvl5pPr marL="671820"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487271"/>
      </p:ext>
    </p:extLst>
  </p:cSld>
  <p:clrMapOvr>
    <a:masterClrMapping/>
  </p:clrMapOvr>
  <p:transition>
    <p:fade/>
  </p:transition>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269241" y="2082616"/>
            <a:ext cx="3836699"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19">
                <a:solidFill>
                  <a:schemeClr val="bg1"/>
                </a:solidFill>
              </a:defRPr>
            </a:lvl1pPr>
            <a:lvl2pPr marL="0" indent="0">
              <a:spcBef>
                <a:spcPts val="1058"/>
              </a:spcBef>
              <a:buNone/>
              <a:defRPr sz="1961">
                <a:solidFill>
                  <a:schemeClr val="bg1"/>
                </a:solidFill>
              </a:defRPr>
            </a:lvl2pPr>
            <a:lvl3pPr marL="227051" indent="0">
              <a:buNone/>
              <a:tabLst/>
              <a:defRPr sz="1961">
                <a:solidFill>
                  <a:schemeClr val="bg1"/>
                </a:solidFill>
              </a:defRPr>
            </a:lvl3pPr>
            <a:lvl4pPr marL="450990" indent="0">
              <a:buNone/>
              <a:defRPr>
                <a:solidFill>
                  <a:schemeClr val="bg1"/>
                </a:solidFill>
              </a:defRPr>
            </a:lvl4pPr>
            <a:lvl5pPr marL="671820"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6"/>
            <a:ext cx="3836699"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19">
                <a:solidFill>
                  <a:schemeClr val="tx1"/>
                </a:solidFill>
              </a:defRPr>
            </a:lvl1pPr>
            <a:lvl2pPr marL="0" indent="0">
              <a:spcBef>
                <a:spcPts val="1058"/>
              </a:spcBef>
              <a:buNone/>
              <a:defRPr sz="1961">
                <a:solidFill>
                  <a:schemeClr val="tx1"/>
                </a:solidFill>
              </a:defRPr>
            </a:lvl2pPr>
            <a:lvl3pPr marL="227051" indent="0">
              <a:buNone/>
              <a:tabLst/>
              <a:defRPr sz="1961">
                <a:solidFill>
                  <a:schemeClr val="tx1"/>
                </a:solidFill>
              </a:defRPr>
            </a:lvl3pPr>
            <a:lvl4pPr marL="450990" indent="0">
              <a:buNone/>
              <a:defRPr>
                <a:solidFill>
                  <a:schemeClr val="tx1"/>
                </a:solidFill>
              </a:defRPr>
            </a:lvl4pPr>
            <a:lvl5pPr marL="671820"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044356" y="2082616"/>
            <a:ext cx="3881520"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19">
                <a:solidFill>
                  <a:schemeClr val="bg1"/>
                </a:solidFill>
              </a:defRPr>
            </a:lvl1pPr>
            <a:lvl2pPr marL="0" indent="0">
              <a:spcBef>
                <a:spcPts val="1058"/>
              </a:spcBef>
              <a:buNone/>
              <a:defRPr sz="1961">
                <a:solidFill>
                  <a:schemeClr val="bg1"/>
                </a:solidFill>
              </a:defRPr>
            </a:lvl2pPr>
            <a:lvl3pPr marL="227051" indent="0">
              <a:buNone/>
              <a:tabLst/>
              <a:defRPr sz="1961">
                <a:solidFill>
                  <a:schemeClr val="bg1"/>
                </a:solidFill>
              </a:defRPr>
            </a:lvl3pPr>
            <a:lvl4pPr marL="450990" indent="0">
              <a:buNone/>
              <a:defRPr>
                <a:solidFill>
                  <a:schemeClr val="bg1"/>
                </a:solidFill>
              </a:defRPr>
            </a:lvl4pPr>
            <a:lvl5pPr marL="671820"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8211699"/>
      </p:ext>
    </p:extLst>
  </p:cSld>
  <p:clrMapOvr>
    <a:masterClrMapping/>
  </p:clrMapOvr>
  <p:transition>
    <p:fade/>
  </p:transition>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087923" y="2080714"/>
            <a:ext cx="7837953" cy="727389"/>
          </a:xfrm>
        </p:spPr>
        <p:txBody>
          <a:bodyPr/>
          <a:lstStyle/>
          <a:p>
            <a:r>
              <a:rPr lang="en-US"/>
              <a:t>Click icon to add picture</a:t>
            </a:r>
          </a:p>
        </p:txBody>
      </p:sp>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269241" y="2082616"/>
            <a:ext cx="3836699"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19">
                <a:solidFill>
                  <a:schemeClr val="bg1"/>
                </a:solidFill>
              </a:defRPr>
            </a:lvl1pPr>
            <a:lvl2pPr marL="0" indent="0">
              <a:spcBef>
                <a:spcPts val="1058"/>
              </a:spcBef>
              <a:buNone/>
              <a:defRPr sz="1961">
                <a:solidFill>
                  <a:schemeClr val="bg1"/>
                </a:solidFill>
              </a:defRPr>
            </a:lvl2pPr>
            <a:lvl3pPr marL="227051" indent="0">
              <a:buNone/>
              <a:tabLst/>
              <a:defRPr sz="1961">
                <a:solidFill>
                  <a:schemeClr val="bg1"/>
                </a:solidFill>
              </a:defRPr>
            </a:lvl3pPr>
            <a:lvl4pPr marL="450990" indent="0">
              <a:buNone/>
              <a:defRPr>
                <a:solidFill>
                  <a:schemeClr val="bg1"/>
                </a:solidFill>
              </a:defRPr>
            </a:lvl4pPr>
            <a:lvl5pPr marL="671820"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450855"/>
      </p:ext>
    </p:extLst>
  </p:cSld>
  <p:clrMapOvr>
    <a:masterClrMapping/>
  </p:clrMapOvr>
  <p:transition>
    <p:fade/>
  </p:transition>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10054506"/>
      </p:ext>
    </p:extLst>
  </p:cSld>
  <p:clrMapOvr>
    <a:masterClrMapping/>
  </p:clrMapOvr>
  <p:transition>
    <p:fade/>
  </p:transition>
</p:sldLayout>
</file>

<file path=ppt/slideLayouts/slideLayout654.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69244" y="2082618"/>
            <a:ext cx="11653523" cy="1330181"/>
          </a:xfrm>
        </p:spPr>
        <p:txBody>
          <a:bodyPr wrap="square">
            <a:spAutoFit/>
          </a:bodyPr>
          <a:lstStyle>
            <a:lvl1pPr marL="0" indent="0">
              <a:spcBef>
                <a:spcPts val="1200"/>
              </a:spcBef>
              <a:buClr>
                <a:schemeClr val="tx1"/>
              </a:buClr>
              <a:buFont typeface="Wingdings" pitchFamily="2" charset="2"/>
              <a:buNone/>
              <a:defRPr sz="5292">
                <a:solidFill>
                  <a:schemeClr val="tx1"/>
                </a:solidFill>
              </a:defRPr>
            </a:lvl1pPr>
            <a:lvl2pPr marL="0" indent="0">
              <a:spcBef>
                <a:spcPts val="1058"/>
              </a:spcBef>
              <a:buNone/>
              <a:defRPr sz="1961">
                <a:solidFill>
                  <a:schemeClr val="tx1"/>
                </a:solidFill>
              </a:defRPr>
            </a:lvl2pPr>
            <a:lvl3pPr marL="227051" indent="0">
              <a:buNone/>
              <a:tabLst/>
              <a:defRPr sz="1961">
                <a:solidFill>
                  <a:schemeClr val="tx1"/>
                </a:solidFill>
              </a:defRPr>
            </a:lvl3pPr>
            <a:lvl4pPr marL="450990" indent="0">
              <a:buNone/>
              <a:defRPr>
                <a:solidFill>
                  <a:schemeClr val="tx1"/>
                </a:solidFill>
              </a:defRPr>
            </a:lvl4pPr>
            <a:lvl5pPr marL="671820"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432197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044356" y="2082616"/>
            <a:ext cx="3881520" cy="3586208"/>
          </a:xfrm>
          <a:solidFill>
            <a:schemeClr val="accent3"/>
          </a:solidFill>
        </p:spPr>
        <p:txBody>
          <a:bodyPr wrap="square" tIns="146304" bIns="146304">
            <a:noAutofit/>
          </a:bodyPr>
          <a:lstStyle>
            <a:lvl1pPr marL="0" indent="0">
              <a:spcBef>
                <a:spcPts val="1200"/>
              </a:spcBef>
              <a:buClr>
                <a:schemeClr val="tx1"/>
              </a:buClr>
              <a:buFont typeface="Wingdings" pitchFamily="2" charset="2"/>
              <a:buNone/>
              <a:defRPr sz="3919">
                <a:solidFill>
                  <a:schemeClr val="bg1"/>
                </a:solidFill>
              </a:defRPr>
            </a:lvl1pPr>
            <a:lvl2pPr marL="0" indent="0">
              <a:spcBef>
                <a:spcPts val="1058"/>
              </a:spcBef>
              <a:buNone/>
              <a:defRPr sz="1961">
                <a:solidFill>
                  <a:schemeClr val="bg1"/>
                </a:solidFill>
              </a:defRPr>
            </a:lvl2pPr>
            <a:lvl3pPr marL="227051" indent="0">
              <a:buNone/>
              <a:tabLst/>
              <a:defRPr sz="1961">
                <a:solidFill>
                  <a:schemeClr val="bg1"/>
                </a:solidFill>
              </a:defRPr>
            </a:lvl3pPr>
            <a:lvl4pPr marL="450990" indent="0">
              <a:buNone/>
              <a:defRPr>
                <a:solidFill>
                  <a:schemeClr val="bg1"/>
                </a:solidFill>
              </a:defRPr>
            </a:lvl4pPr>
            <a:lvl5pPr marL="671820"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0"/>
          </p:nvPr>
        </p:nvSpPr>
        <p:spPr>
          <a:xfrm>
            <a:off x="269245" y="2082616"/>
            <a:ext cx="7171399" cy="3050848"/>
          </a:xfrm>
        </p:spPr>
        <p:txBody>
          <a:bodyPr wrap="square">
            <a:spAutoFit/>
          </a:bodyPr>
          <a:lstStyle>
            <a:lvl1pPr marL="0" indent="0">
              <a:spcBef>
                <a:spcPts val="1200"/>
              </a:spcBef>
              <a:buClr>
                <a:schemeClr val="tx1"/>
              </a:buClr>
              <a:buFont typeface="Wingdings" pitchFamily="2" charset="2"/>
              <a:buNone/>
              <a:defRPr sz="5292">
                <a:solidFill>
                  <a:schemeClr val="tx1"/>
                </a:solidFill>
              </a:defRPr>
            </a:lvl1pPr>
            <a:lvl2pPr marL="0" indent="0">
              <a:spcBef>
                <a:spcPts val="1058"/>
              </a:spcBef>
              <a:buNone/>
              <a:defRPr sz="1961">
                <a:solidFill>
                  <a:schemeClr val="tx1"/>
                </a:solidFill>
              </a:defRPr>
            </a:lvl2pPr>
            <a:lvl3pPr marL="227051" indent="0">
              <a:buNone/>
              <a:tabLst/>
              <a:defRPr sz="1961">
                <a:solidFill>
                  <a:schemeClr val="tx1"/>
                </a:solidFill>
              </a:defRPr>
            </a:lvl3pPr>
            <a:lvl4pPr marL="450990" indent="0">
              <a:buNone/>
              <a:defRPr>
                <a:solidFill>
                  <a:schemeClr val="tx1"/>
                </a:solidFill>
              </a:defRPr>
            </a:lvl4pPr>
            <a:lvl5pPr marL="671820"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05051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7" y="1189176"/>
            <a:ext cx="5378548" cy="3050848"/>
          </a:xfrm>
        </p:spPr>
        <p:txBody>
          <a:bodyPr wrap="square">
            <a:spAutoFit/>
          </a:bodyPr>
          <a:lstStyle>
            <a:lvl1pPr marL="0" indent="0">
              <a:spcBef>
                <a:spcPts val="1200"/>
              </a:spcBef>
              <a:buClr>
                <a:schemeClr val="tx1"/>
              </a:buClr>
              <a:buFont typeface="Wingdings" pitchFamily="2" charset="2"/>
              <a:buNone/>
              <a:defRPr sz="5292">
                <a:solidFill>
                  <a:schemeClr val="accent2"/>
                </a:solidFill>
              </a:defRPr>
            </a:lvl1pPr>
            <a:lvl2pPr marL="0" indent="0">
              <a:spcBef>
                <a:spcPts val="1058"/>
              </a:spcBef>
              <a:buNone/>
              <a:defRPr sz="1961"/>
            </a:lvl2pPr>
            <a:lvl3pPr marL="227051" indent="0">
              <a:buNone/>
              <a:tabLst/>
              <a:defRPr sz="1961"/>
            </a:lvl3pPr>
            <a:lvl4pPr marL="450990" indent="0">
              <a:buNone/>
              <a:defRPr/>
            </a:lvl4pPr>
            <a:lvl5pPr marL="67182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1"/>
          </p:nvPr>
        </p:nvSpPr>
        <p:spPr>
          <a:xfrm>
            <a:off x="6541100" y="1176725"/>
            <a:ext cx="2644454" cy="2644828"/>
          </a:xfrm>
          <a:solidFill>
            <a:srgbClr val="55C5E9"/>
          </a:solidFill>
        </p:spPr>
        <p:txBody>
          <a:bodyPr wrap="square" tIns="146304" bIns="146304">
            <a:noAutofit/>
          </a:bodyPr>
          <a:lstStyle>
            <a:lvl1pPr marL="0" indent="0">
              <a:spcBef>
                <a:spcPts val="1200"/>
              </a:spcBef>
              <a:buClr>
                <a:schemeClr val="tx1"/>
              </a:buClr>
              <a:buFont typeface="Wingdings" pitchFamily="2" charset="2"/>
              <a:buNone/>
              <a:defRPr sz="3919">
                <a:solidFill>
                  <a:schemeClr val="tx1"/>
                </a:solidFill>
              </a:defRPr>
            </a:lvl1pPr>
            <a:lvl2pPr marL="0" indent="0">
              <a:spcBef>
                <a:spcPts val="1058"/>
              </a:spcBef>
              <a:buNone/>
              <a:defRPr sz="1961">
                <a:solidFill>
                  <a:schemeClr val="tx1"/>
                </a:solidFill>
              </a:defRPr>
            </a:lvl2pPr>
            <a:lvl3pPr marL="227051" indent="0">
              <a:buNone/>
              <a:tabLst/>
              <a:defRPr sz="1961">
                <a:solidFill>
                  <a:schemeClr val="bg1"/>
                </a:solidFill>
              </a:defRPr>
            </a:lvl3pPr>
            <a:lvl4pPr marL="450990" indent="0">
              <a:buNone/>
              <a:defRPr>
                <a:solidFill>
                  <a:schemeClr val="bg1"/>
                </a:solidFill>
              </a:defRPr>
            </a:lvl4pPr>
            <a:lvl5pPr marL="671820"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238156" y="1176725"/>
            <a:ext cx="2689274" cy="264482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19">
                <a:solidFill>
                  <a:schemeClr val="bg1"/>
                </a:solidFill>
              </a:defRPr>
            </a:lvl1pPr>
            <a:lvl2pPr marL="0" indent="0">
              <a:spcBef>
                <a:spcPts val="1058"/>
              </a:spcBef>
              <a:buNone/>
              <a:defRPr sz="1961">
                <a:solidFill>
                  <a:schemeClr val="bg1"/>
                </a:solidFill>
              </a:defRPr>
            </a:lvl2pPr>
            <a:lvl3pPr marL="227051" indent="0">
              <a:buNone/>
              <a:tabLst/>
              <a:defRPr sz="1961">
                <a:solidFill>
                  <a:schemeClr val="bg1"/>
                </a:solidFill>
              </a:defRPr>
            </a:lvl3pPr>
            <a:lvl4pPr marL="450990" indent="0">
              <a:buNone/>
              <a:defRPr>
                <a:solidFill>
                  <a:schemeClr val="bg1"/>
                </a:solidFill>
              </a:defRPr>
            </a:lvl4pPr>
            <a:lvl5pPr marL="671820"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541100" y="3867937"/>
            <a:ext cx="2644454" cy="2689656"/>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19">
                <a:solidFill>
                  <a:schemeClr val="bg1"/>
                </a:solidFill>
              </a:defRPr>
            </a:lvl1pPr>
            <a:lvl2pPr marL="0" indent="0">
              <a:spcBef>
                <a:spcPts val="1058"/>
              </a:spcBef>
              <a:buNone/>
              <a:defRPr sz="1961">
                <a:solidFill>
                  <a:schemeClr val="bg1"/>
                </a:solidFill>
              </a:defRPr>
            </a:lvl2pPr>
            <a:lvl3pPr marL="227051" indent="0">
              <a:buNone/>
              <a:tabLst/>
              <a:defRPr sz="1961">
                <a:solidFill>
                  <a:schemeClr val="bg1"/>
                </a:solidFill>
              </a:defRPr>
            </a:lvl3pPr>
            <a:lvl4pPr marL="450990" indent="0">
              <a:buNone/>
              <a:defRPr>
                <a:solidFill>
                  <a:schemeClr val="bg1"/>
                </a:solidFill>
              </a:defRPr>
            </a:lvl4pPr>
            <a:lvl5pPr marL="671820"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238156" y="3867937"/>
            <a:ext cx="2689274" cy="2689656"/>
          </a:xfrm>
          <a:solidFill>
            <a:schemeClr val="accent5"/>
          </a:solidFill>
        </p:spPr>
        <p:txBody>
          <a:bodyPr wrap="square" tIns="146304" bIns="146304">
            <a:noAutofit/>
          </a:bodyPr>
          <a:lstStyle>
            <a:lvl1pPr marL="0" indent="0">
              <a:spcBef>
                <a:spcPts val="1200"/>
              </a:spcBef>
              <a:buClr>
                <a:schemeClr val="tx1"/>
              </a:buClr>
              <a:buFont typeface="Wingdings" pitchFamily="2" charset="2"/>
              <a:buNone/>
              <a:defRPr sz="3919">
                <a:solidFill>
                  <a:schemeClr val="bg1"/>
                </a:solidFill>
              </a:defRPr>
            </a:lvl1pPr>
            <a:lvl2pPr marL="0" indent="0">
              <a:spcBef>
                <a:spcPts val="1058"/>
              </a:spcBef>
              <a:buNone/>
              <a:defRPr sz="1961">
                <a:solidFill>
                  <a:schemeClr val="bg1"/>
                </a:solidFill>
              </a:defRPr>
            </a:lvl2pPr>
            <a:lvl3pPr marL="227051" indent="0">
              <a:buNone/>
              <a:tabLst/>
              <a:defRPr sz="1961">
                <a:solidFill>
                  <a:schemeClr val="bg1"/>
                </a:solidFill>
              </a:defRPr>
            </a:lvl3pPr>
            <a:lvl4pPr marL="450990" indent="0">
              <a:buNone/>
              <a:defRPr>
                <a:solidFill>
                  <a:schemeClr val="bg1"/>
                </a:solidFill>
              </a:defRPr>
            </a:lvl4pPr>
            <a:lvl5pPr marL="671820"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84906187"/>
      </p:ext>
    </p:extLst>
  </p:cSld>
  <p:clrMapOvr>
    <a:masterClrMapping/>
  </p:clrMapOvr>
  <p:transition>
    <p:fade/>
  </p:transition>
</p:sldLayout>
</file>

<file path=ppt/slideLayouts/slideLayout657.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9"/>
            <a:ext cx="11653523" cy="1796217"/>
          </a:xfrm>
          <a:noFill/>
        </p:spPr>
        <p:txBody>
          <a:bodyPr tIns="91413" bIns="91413" anchor="t" anchorCtr="0"/>
          <a:lstStyle>
            <a:lvl1pPr>
              <a:defRPr sz="8625"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972902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9"/>
            <a:ext cx="11653523" cy="1796217"/>
          </a:xfrm>
          <a:noFill/>
        </p:spPr>
        <p:txBody>
          <a:bodyPr tIns="91413" bIns="91413" anchor="t" anchorCtr="0"/>
          <a:lstStyle>
            <a:lvl1pPr>
              <a:defRPr sz="8625" spc="-99"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8548374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9"/>
            <a:ext cx="11653523" cy="1796217"/>
          </a:xfrm>
          <a:noFill/>
        </p:spPr>
        <p:txBody>
          <a:bodyPr tIns="91413" bIns="91413" anchor="t" anchorCtr="0"/>
          <a:lstStyle>
            <a:lvl1pPr>
              <a:defRPr sz="8625" spc="-99" baseline="0">
                <a:solidFill>
                  <a:schemeClr val="bg1"/>
                </a:solidFill>
              </a:defRPr>
            </a:lvl1pPr>
          </a:lstStyle>
          <a:p>
            <a:r>
              <a:rPr lang="en-US"/>
              <a:t>Section title</a:t>
            </a:r>
          </a:p>
        </p:txBody>
      </p:sp>
    </p:spTree>
    <p:extLst>
      <p:ext uri="{BB962C8B-B14F-4D97-AF65-F5344CB8AC3E}">
        <p14:creationId xmlns:p14="http://schemas.microsoft.com/office/powerpoint/2010/main" val="39735275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1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pic>
        <p:nvPicPr>
          <p:cNvPr id="2" name="Picture 1">
            <a:extLst>
              <a:ext uri="{FF2B5EF4-FFF2-40B4-BE49-F238E27FC236}">
                <a16:creationId xmlns:a16="http://schemas.microsoft.com/office/drawing/2014/main" id="{F4185C03-7DE3-4B92-950E-07248297C5E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3899760959"/>
      </p:ext>
    </p:extLst>
  </p:cSld>
  <p:clrMapOvr>
    <a:masterClrMapping/>
  </p:clrMapOvr>
  <p:transition>
    <p:fade/>
  </p:transition>
</p:sldLayout>
</file>

<file path=ppt/slideLayouts/slideLayout66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3662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6634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4604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4811960"/>
      </p:ext>
    </p:extLst>
  </p:cSld>
  <p:clrMapOvr>
    <a:masterClrMapping/>
  </p:clrMapOvr>
  <p:transition>
    <p:fade/>
  </p:transition>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5"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7" tIns="45687" rIns="45687" bIns="45687" numCol="1" spcCol="0" rtlCol="0" fromWordArt="0" anchor="ctr" anchorCtr="0" forceAA="0" compatLnSpc="1">
            <a:prstTxWarp prst="textNoShape">
              <a:avLst/>
            </a:prstTxWarp>
            <a:noAutofit/>
          </a:bodyPr>
          <a:lstStyle/>
          <a:p>
            <a:pPr marL="0" marR="0" lvl="0" indent="0" algn="ctr" defTabSz="913464" rtl="0" eaLnBrk="1" fontAlgn="base" latinLnBrk="0" hangingPunct="1">
              <a:lnSpc>
                <a:spcPct val="100000"/>
              </a:lnSpc>
              <a:spcBef>
                <a:spcPct val="0"/>
              </a:spcBef>
              <a:spcAft>
                <a:spcPct val="0"/>
              </a:spcAft>
              <a:buClrTx/>
              <a:buSzTx/>
              <a:buFontTx/>
              <a:buNone/>
              <a:tabLst/>
              <a:defRPr/>
            </a:pPr>
            <a:endParaRPr kumimoji="0" lang="en-US" sz="1765"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69245" y="1197328"/>
            <a:ext cx="11653522" cy="2022191"/>
          </a:xfrm>
        </p:spPr>
        <p:txBody>
          <a:bodyPr/>
          <a:lstStyle>
            <a:lvl1pPr marL="0" indent="0">
              <a:buNone/>
              <a:defRPr sz="3233">
                <a:gradFill>
                  <a:gsLst>
                    <a:gs pos="1250">
                      <a:srgbClr val="000000"/>
                    </a:gs>
                    <a:gs pos="100000">
                      <a:srgbClr val="000000"/>
                    </a:gs>
                  </a:gsLst>
                  <a:lin ang="5400000" scaled="0"/>
                </a:gradFill>
                <a:latin typeface="Segoe UI" pitchFamily="34" charset="0"/>
                <a:cs typeface="Segoe UI" pitchFamily="34" charset="0"/>
              </a:defRPr>
            </a:lvl1pPr>
            <a:lvl2pPr marL="339487" indent="0">
              <a:buNone/>
              <a:defRPr>
                <a:gradFill>
                  <a:gsLst>
                    <a:gs pos="1250">
                      <a:srgbClr val="000000"/>
                    </a:gs>
                    <a:gs pos="100000">
                      <a:srgbClr val="000000"/>
                    </a:gs>
                  </a:gsLst>
                  <a:lin ang="5400000" scaled="0"/>
                </a:gradFill>
                <a:latin typeface="Segoe UI" pitchFamily="34" charset="0"/>
                <a:cs typeface="Segoe UI" pitchFamily="34" charset="0"/>
              </a:defRPr>
            </a:lvl2pPr>
            <a:lvl3pPr marL="572690" indent="0">
              <a:buNone/>
              <a:defRPr>
                <a:gradFill>
                  <a:gsLst>
                    <a:gs pos="1250">
                      <a:srgbClr val="000000"/>
                    </a:gs>
                    <a:gs pos="100000">
                      <a:srgbClr val="000000"/>
                    </a:gs>
                  </a:gsLst>
                  <a:lin ang="5400000" scaled="0"/>
                </a:gradFill>
                <a:latin typeface="Segoe UI" pitchFamily="34" charset="0"/>
                <a:cs typeface="Segoe UI" pitchFamily="34" charset="0"/>
              </a:defRPr>
            </a:lvl3pPr>
            <a:lvl4pPr marL="797958" indent="0">
              <a:buNone/>
              <a:defRPr>
                <a:gradFill>
                  <a:gsLst>
                    <a:gs pos="1250">
                      <a:srgbClr val="000000"/>
                    </a:gs>
                    <a:gs pos="100000">
                      <a:srgbClr val="000000"/>
                    </a:gs>
                  </a:gsLst>
                  <a:lin ang="5400000" scaled="0"/>
                </a:gradFill>
                <a:latin typeface="Segoe UI" pitchFamily="34" charset="0"/>
                <a:cs typeface="Segoe UI" pitchFamily="34" charset="0"/>
              </a:defRPr>
            </a:lvl4pPr>
            <a:lvl5pPr marL="1029572"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36682"/>
      </p:ext>
    </p:extLst>
  </p:cSld>
  <p:clrMapOvr>
    <a:masterClrMapping/>
  </p:clrMapOvr>
  <p:transition>
    <p:fade/>
  </p:transition>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81"/>
            <a:ext cx="11653523" cy="2461029"/>
          </a:xfrm>
          <a:prstGeom prst="rect">
            <a:avLst/>
          </a:prstGeom>
        </p:spPr>
        <p:txBody>
          <a:bodyPr/>
          <a:lstStyle>
            <a:lvl1pPr marL="284592" indent="-284592">
              <a:buClr>
                <a:schemeClr val="tx1"/>
              </a:buClr>
              <a:buSzPct val="90000"/>
              <a:buFont typeface="Arial" pitchFamily="34" charset="0"/>
              <a:buChar char="•"/>
              <a:defRPr sz="352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9849" indent="-275261">
              <a:buClr>
                <a:schemeClr val="tx1"/>
              </a:buClr>
              <a:buSzPct val="90000"/>
              <a:buFont typeface="Arial" pitchFamily="34" charset="0"/>
              <a:buChar char="•"/>
              <a:defRPr sz="3135">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438" indent="-284592">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381" indent="-22394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321" indent="-22394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9"/>
            <a:ext cx="12192001" cy="619125"/>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26"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5009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6.xml><?xml version="1.0" encoding="utf-8"?>
<p:sldLayout xmlns:a="http://schemas.openxmlformats.org/drawingml/2006/main" xmlns:r="http://schemas.openxmlformats.org/officeDocument/2006/relationships" xmlns:p="http://schemas.openxmlformats.org/presentationml/2006/main"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5" y="1178353"/>
            <a:ext cx="9860672" cy="899665"/>
          </a:xfrm>
        </p:spPr>
        <p:txBody>
          <a:bodyPr/>
          <a:lstStyle>
            <a:lvl1pPr marL="228673" indent="-228673">
              <a:defRPr sz="5880"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6"/>
            <a:ext cx="5378550" cy="1053054"/>
          </a:xfrm>
        </p:spPr>
        <p:txBody>
          <a:bodyPr/>
          <a:lstStyle>
            <a:lvl1pPr marL="0" indent="0">
              <a:spcBef>
                <a:spcPts val="0"/>
              </a:spcBef>
              <a:buNone/>
              <a:defRPr sz="3135"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17934822"/>
      </p:ext>
    </p:extLst>
  </p:cSld>
  <p:clrMapOvr>
    <a:masterClrMapping/>
  </p:clrMapOvr>
  <p:transition>
    <p:fade/>
  </p:transition>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38F91980-4640-4420-B101-C9BEC37A1070}"/>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8" name="TextBox 7">
            <a:extLst>
              <a:ext uri="{FF2B5EF4-FFF2-40B4-BE49-F238E27FC236}">
                <a16:creationId xmlns:a16="http://schemas.microsoft.com/office/drawing/2014/main" id="{29E379F3-BC61-44ED-8F9B-54F8B85025ED}"/>
              </a:ext>
            </a:extLst>
          </p:cNvPr>
          <p:cNvSpPr txBox="1"/>
          <p:nvPr userDrawn="1"/>
        </p:nvSpPr>
        <p:spPr>
          <a:xfrm>
            <a:off x="586581" y="4218497"/>
            <a:ext cx="2427588" cy="615553"/>
          </a:xfrm>
          <a:prstGeom prst="rect">
            <a:avLst/>
          </a:prstGeom>
          <a:noFill/>
        </p:spPr>
        <p:txBody>
          <a:bodyPr wrap="none" lIns="0" tIns="0" rIns="0" bIns="0" rtlCol="0">
            <a:spAutoFit/>
          </a:bodyPr>
          <a:lstStyle/>
          <a:p>
            <a:pPr algn="l"/>
            <a:r>
              <a:rPr lang="en-US" sz="1999">
                <a:gradFill>
                  <a:gsLst>
                    <a:gs pos="80176">
                      <a:schemeClr val="tx1"/>
                    </a:gs>
                    <a:gs pos="68282">
                      <a:schemeClr val="tx1"/>
                    </a:gs>
                  </a:gsLst>
                  <a:lin ang="5400000" scaled="0"/>
                </a:gradFill>
              </a:rPr>
              <a:t>February 11–15, 2019</a:t>
            </a:r>
          </a:p>
          <a:p>
            <a:pPr algn="l"/>
            <a:r>
              <a:rPr lang="en-US" sz="1999">
                <a:gradFill>
                  <a:gsLst>
                    <a:gs pos="80176">
                      <a:schemeClr val="tx1"/>
                    </a:gs>
                    <a:gs pos="68282">
                      <a:schemeClr val="tx1"/>
                    </a:gs>
                  </a:gsLst>
                  <a:lin ang="5400000" scaled="0"/>
                </a:gradFill>
              </a:rPr>
              <a:t>Seattle, WA</a:t>
            </a:r>
          </a:p>
        </p:txBody>
      </p:sp>
      <p:pic>
        <p:nvPicPr>
          <p:cNvPr id="11" name="Picture 10">
            <a:extLst>
              <a:ext uri="{FF2B5EF4-FFF2-40B4-BE49-F238E27FC236}">
                <a16:creationId xmlns:a16="http://schemas.microsoft.com/office/drawing/2014/main" id="{D7ADB113-B00E-4752-81DB-AE332342DDD1}"/>
              </a:ext>
            </a:extLst>
          </p:cNvPr>
          <p:cNvPicPr>
            <a:picLocks noChangeAspect="1"/>
          </p:cNvPicPr>
          <p:nvPr userDrawn="1"/>
        </p:nvPicPr>
        <p:blipFill rotWithShape="1">
          <a:blip r:embed="rId3"/>
          <a:srcRect l="487" t="16931" r="33333" b="24211"/>
          <a:stretch/>
        </p:blipFill>
        <p:spPr bwMode="black">
          <a:xfrm>
            <a:off x="5098119" y="585788"/>
            <a:ext cx="7093880" cy="6272211"/>
          </a:xfrm>
          <a:prstGeom prst="rect">
            <a:avLst/>
          </a:prstGeom>
        </p:spPr>
      </p:pic>
      <p:pic>
        <p:nvPicPr>
          <p:cNvPr id="13" name="Picture 12">
            <a:extLst>
              <a:ext uri="{FF2B5EF4-FFF2-40B4-BE49-F238E27FC236}">
                <a16:creationId xmlns:a16="http://schemas.microsoft.com/office/drawing/2014/main" id="{BEAA312A-DD58-46FD-BCDC-F49B62DD9C5A}"/>
              </a:ext>
            </a:extLst>
          </p:cNvPr>
          <p:cNvPicPr>
            <a:picLocks noChangeAspect="1"/>
          </p:cNvPicPr>
          <p:nvPr userDrawn="1"/>
        </p:nvPicPr>
        <p:blipFill>
          <a:blip r:embed="rId4"/>
          <a:stretch>
            <a:fillRect/>
          </a:stretch>
        </p:blipFill>
        <p:spPr bwMode="black">
          <a:xfrm>
            <a:off x="584201" y="2322537"/>
            <a:ext cx="3012187" cy="1524596"/>
          </a:xfrm>
          <a:prstGeom prst="rect">
            <a:avLst/>
          </a:prstGeom>
        </p:spPr>
      </p:pic>
    </p:spTree>
    <p:extLst>
      <p:ext uri="{BB962C8B-B14F-4D97-AF65-F5344CB8AC3E}">
        <p14:creationId xmlns:p14="http://schemas.microsoft.com/office/powerpoint/2010/main" val="12779248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3" name="Picture 2" descr="A group of people sitting in front of a crowd&#10;&#10;Description generated with very high confidence">
            <a:extLst>
              <a:ext uri="{FF2B5EF4-FFF2-40B4-BE49-F238E27FC236}">
                <a16:creationId xmlns:a16="http://schemas.microsoft.com/office/drawing/2014/main" id="{ADC57F9E-658E-424C-9EF1-3587089C95FB}"/>
              </a:ext>
            </a:extLst>
          </p:cNvPr>
          <p:cNvPicPr>
            <a:picLocks noChangeAspect="1"/>
          </p:cNvPicPr>
          <p:nvPr userDrawn="1"/>
        </p:nvPicPr>
        <p:blipFill rotWithShape="1">
          <a:blip r:embed="rId2"/>
          <a:srcRect l="14583" t="10804" r="39161" b="19692"/>
          <a:stretch/>
        </p:blipFill>
        <p:spPr>
          <a:xfrm>
            <a:off x="5333999" y="0"/>
            <a:ext cx="6858001" cy="6858000"/>
          </a:xfrm>
          <a:prstGeom prst="rect">
            <a:avLst/>
          </a:prstGeom>
        </p:spPr>
      </p:pic>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12" name="TextBox 11">
            <a:extLst>
              <a:ext uri="{FF2B5EF4-FFF2-40B4-BE49-F238E27FC236}">
                <a16:creationId xmlns:a16="http://schemas.microsoft.com/office/drawing/2014/main" id="{4731E8BB-BB76-41F9-856D-368DE9900663}"/>
              </a:ext>
            </a:extLst>
          </p:cNvPr>
          <p:cNvSpPr txBox="1"/>
          <p:nvPr userDrawn="1"/>
        </p:nvSpPr>
        <p:spPr>
          <a:xfrm>
            <a:off x="586581" y="4219066"/>
            <a:ext cx="2427588" cy="615553"/>
          </a:xfrm>
          <a:prstGeom prst="rect">
            <a:avLst/>
          </a:prstGeom>
          <a:noFill/>
        </p:spPr>
        <p:txBody>
          <a:bodyPr wrap="none" lIns="0" tIns="0" rIns="0" bIns="0" rtlCol="0">
            <a:spAutoFit/>
          </a:bodyPr>
          <a:lstStyle/>
          <a:p>
            <a:pPr algn="l"/>
            <a:r>
              <a:rPr lang="en-US" sz="1999">
                <a:gradFill>
                  <a:gsLst>
                    <a:gs pos="82234">
                      <a:schemeClr val="accent2"/>
                    </a:gs>
                    <a:gs pos="68282">
                      <a:schemeClr val="accent2"/>
                    </a:gs>
                  </a:gsLst>
                  <a:lin ang="5400000" scaled="0"/>
                </a:gradFill>
              </a:rPr>
              <a:t>February 11–15, 2019</a:t>
            </a:r>
          </a:p>
          <a:p>
            <a:pPr algn="l"/>
            <a:r>
              <a:rPr lang="en-US" sz="1999">
                <a:gradFill>
                  <a:gsLst>
                    <a:gs pos="82234">
                      <a:schemeClr val="accent2"/>
                    </a:gs>
                    <a:gs pos="68282">
                      <a:schemeClr val="accent2"/>
                    </a:gs>
                  </a:gsLst>
                  <a:lin ang="5400000" scaled="0"/>
                </a:gradFill>
              </a:rPr>
              <a:t>Seattle, WA</a:t>
            </a:r>
          </a:p>
        </p:txBody>
      </p:sp>
      <p:pic>
        <p:nvPicPr>
          <p:cNvPr id="13" name="Picture 12" descr="A close up of a sign&#10;&#10;Description generated with very high confidence">
            <a:extLst>
              <a:ext uri="{FF2B5EF4-FFF2-40B4-BE49-F238E27FC236}">
                <a16:creationId xmlns:a16="http://schemas.microsoft.com/office/drawing/2014/main" id="{29E6D70F-8056-4653-91E4-BE7FAAFEBA52}"/>
              </a:ext>
            </a:extLst>
          </p:cNvPr>
          <p:cNvPicPr>
            <a:picLocks noChangeAspect="1"/>
          </p:cNvPicPr>
          <p:nvPr userDrawn="1"/>
        </p:nvPicPr>
        <p:blipFill>
          <a:blip r:embed="rId4"/>
          <a:stretch>
            <a:fillRect/>
          </a:stretch>
        </p:blipFill>
        <p:spPr>
          <a:xfrm>
            <a:off x="584200" y="2322537"/>
            <a:ext cx="3012188" cy="1524596"/>
          </a:xfrm>
          <a:prstGeom prst="rect">
            <a:avLst/>
          </a:prstGeom>
        </p:spPr>
      </p:pic>
    </p:spTree>
    <p:extLst>
      <p:ext uri="{BB962C8B-B14F-4D97-AF65-F5344CB8AC3E}">
        <p14:creationId xmlns:p14="http://schemas.microsoft.com/office/powerpoint/2010/main" val="722454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1" y="2979778"/>
            <a:ext cx="9144000" cy="553998"/>
          </a:xfrm>
          <a:noFill/>
        </p:spPr>
        <p:txBody>
          <a:bodyPr lIns="0" tIns="0" rIns="0" bIns="0" anchor="b" anchorCtr="0">
            <a:spAutoFit/>
          </a:bodyPr>
          <a:lstStyle>
            <a:lvl1pPr>
              <a:defRPr sz="359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1" y="3962402"/>
            <a:ext cx="9144000"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9" y="589607"/>
            <a:ext cx="3200400" cy="307648"/>
          </a:xfrm>
        </p:spPr>
        <p:txBody>
          <a:bodyPr lIns="0" tIns="0" rIns="0" bIns="0"/>
          <a:lstStyle>
            <a:lvl1pPr marL="0" indent="0" algn="r">
              <a:buNone/>
              <a:defRPr sz="1999">
                <a:latin typeface="+mn-lt"/>
              </a:defRPr>
            </a:lvl1pPr>
            <a:lvl2pPr marL="342797" indent="0">
              <a:buNone/>
              <a:defRPr sz="1999"/>
            </a:lvl2pPr>
            <a:lvl3pPr marL="571329" indent="0">
              <a:buNone/>
              <a:defRPr sz="1999"/>
            </a:lvl3pPr>
            <a:lvl4pPr marL="799860" indent="0">
              <a:buNone/>
              <a:defRPr sz="1999"/>
            </a:lvl4pPr>
            <a:lvl5pPr marL="1028391" indent="0">
              <a:buNone/>
              <a:defRPr sz="1999"/>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
        <p:nvSpPr>
          <p:cNvPr id="10" name="TextBox 7">
            <a:extLst>
              <a:ext uri="{FF2B5EF4-FFF2-40B4-BE49-F238E27FC236}">
                <a16:creationId xmlns:a16="http://schemas.microsoft.com/office/drawing/2014/main" id="{159B70CA-162C-4108-ACA6-CEEA047F6AE6}"/>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3179544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19383759"/>
      </p:ext>
    </p:extLst>
  </p:cSld>
  <p:clrMapOvr>
    <a:masterClrMapping/>
  </p:clrMapOvr>
  <p:transition>
    <p:fade/>
  </p:transition>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612493"/>
          </a:xfrm>
        </p:spPr>
        <p:txBody>
          <a:bodyPr wrap="square">
            <a:spAutoFit/>
          </a:bodyPr>
          <a:lstStyle>
            <a:lvl1pPr marL="0" indent="0">
              <a:buNone/>
              <a:defRPr/>
            </a:lvl1pPr>
            <a:lvl2pPr marL="228531" indent="0">
              <a:buNone/>
              <a:defRPr/>
            </a:lvl2pPr>
            <a:lvl3pPr marL="457063" indent="0">
              <a:buNone/>
              <a:defRPr/>
            </a:lvl3pPr>
            <a:lvl4pPr marL="685594" indent="0">
              <a:buNone/>
              <a:defRPr/>
            </a:lvl4pPr>
            <a:lvl5pPr marL="9141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F9C77CE-6642-4EB3-964C-4757236312B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688675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1" y="1435498"/>
            <a:ext cx="11018520" cy="161249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7">
            <a:extLst>
              <a:ext uri="{FF2B5EF4-FFF2-40B4-BE49-F238E27FC236}">
                <a16:creationId xmlns:a16="http://schemas.microsoft.com/office/drawing/2014/main" id="{F799E92C-66C0-42AC-B537-87624873AE0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1680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799" b="0">
                <a:latin typeface="Segoe UI Semilight" panose="020B0402040204020203" pitchFamily="34" charset="0"/>
                <a:cs typeface="Segoe UI Semilight" panose="020B0402040204020203" pitchFamily="34" charset="0"/>
              </a:defRPr>
            </a:lvl1pPr>
            <a:lvl2pPr marL="255511" indent="0">
              <a:buFont typeface="Wingdings" panose="05000000000000000000" pitchFamily="2" charset="2"/>
              <a:buNone/>
              <a:defRPr sz="1999" b="0"/>
            </a:lvl2pPr>
            <a:lvl3pPr marL="450715" indent="0">
              <a:buFont typeface="Wingdings" panose="05000000000000000000" pitchFamily="2" charset="2"/>
              <a:buNone/>
              <a:tabLst/>
              <a:defRPr sz="1600" b="0"/>
            </a:lvl3pPr>
            <a:lvl4pPr marL="652266" indent="0">
              <a:buFont typeface="Wingdings" panose="05000000000000000000" pitchFamily="2" charset="2"/>
              <a:buNone/>
              <a:defRPr sz="1400" b="0"/>
            </a:lvl4pPr>
            <a:lvl5pPr marL="853819"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443FF8C8-7F5A-4421-9447-1B05BF103B20}"/>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98841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1" y="1437481"/>
            <a:ext cx="5212080"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5" y="1437481"/>
            <a:ext cx="5212080" cy="1649682"/>
          </a:xfrm>
        </p:spPr>
        <p:txBody>
          <a:bodyPr wrap="square">
            <a:spAutoFit/>
          </a:bodyPr>
          <a:lstStyle>
            <a:lvl1pPr marL="231705" indent="-231705">
              <a:spcBef>
                <a:spcPts val="1224"/>
              </a:spcBef>
              <a:buClr>
                <a:schemeClr val="tx1"/>
              </a:buClr>
              <a:buFont typeface="Wingdings" panose="05000000000000000000" pitchFamily="2" charset="2"/>
              <a:buChar char=""/>
              <a:defRPr sz="2799" b="0">
                <a:latin typeface="Segoe UI Semilight" panose="020B0402040204020203" pitchFamily="34" charset="0"/>
                <a:cs typeface="Segoe UI Semilight" panose="020B0402040204020203" pitchFamily="34" charset="0"/>
              </a:defRPr>
            </a:lvl1pPr>
            <a:lvl2pPr marL="426910" indent="-171399">
              <a:buFont typeface="Wingdings" panose="05000000000000000000" pitchFamily="2" charset="2"/>
              <a:buChar char=""/>
              <a:defRPr sz="1999" b="0"/>
            </a:lvl2pPr>
            <a:lvl3pPr marL="639571" indent="-188856">
              <a:buFont typeface="Wingdings" panose="05000000000000000000" pitchFamily="2" charset="2"/>
              <a:buChar char=""/>
              <a:tabLst/>
              <a:defRPr sz="1600" b="0"/>
            </a:lvl3pPr>
            <a:lvl4pPr marL="828426" indent="-176160">
              <a:buFont typeface="Wingdings" panose="05000000000000000000" pitchFamily="2" charset="2"/>
              <a:buChar char=""/>
              <a:defRPr sz="1400" b="0"/>
            </a:lvl4pPr>
            <a:lvl5pPr marL="1023631" indent="-169812">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7">
            <a:extLst>
              <a:ext uri="{FF2B5EF4-FFF2-40B4-BE49-F238E27FC236}">
                <a16:creationId xmlns:a16="http://schemas.microsoft.com/office/drawing/2014/main" id="{C7A7BB0F-782C-4D9F-9090-0EA61980C6A3}"/>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5244439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3" name="TextBox 7">
            <a:extLst>
              <a:ext uri="{FF2B5EF4-FFF2-40B4-BE49-F238E27FC236}">
                <a16:creationId xmlns:a16="http://schemas.microsoft.com/office/drawing/2014/main" id="{19AF4754-F11E-4E8F-BBFA-9E489F861B0D}"/>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1868792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
        <p:nvSpPr>
          <p:cNvPr id="3" name="TextBox 7">
            <a:extLst>
              <a:ext uri="{FF2B5EF4-FFF2-40B4-BE49-F238E27FC236}">
                <a16:creationId xmlns:a16="http://schemas.microsoft.com/office/drawing/2014/main" id="{A4A6C387-0A1F-4F01-A189-777EA61C60EC}"/>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6384842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4" name="TextBox 7">
            <a:extLst>
              <a:ext uri="{FF2B5EF4-FFF2-40B4-BE49-F238E27FC236}">
                <a16:creationId xmlns:a16="http://schemas.microsoft.com/office/drawing/2014/main" id="{2616517D-D5CD-4ABF-BB07-27B705B1ED45}"/>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636950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
        <p:nvSpPr>
          <p:cNvPr id="3" name="TextBox 7">
            <a:extLst>
              <a:ext uri="{FF2B5EF4-FFF2-40B4-BE49-F238E27FC236}">
                <a16:creationId xmlns:a16="http://schemas.microsoft.com/office/drawing/2014/main" id="{0FA53395-9C25-4CB2-B341-C4A926CEFC07}"/>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32663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0"/>
            <a:ext cx="4161981" cy="1107996"/>
          </a:xfrm>
        </p:spPr>
        <p:txBody>
          <a:bodyPr wrap="square" rIns="0" anchor="b">
            <a:spAutoFit/>
          </a:bodyPr>
          <a:lstStyle>
            <a:lvl1pPr>
              <a:lnSpc>
                <a:spcPct val="100000"/>
              </a:lnSpc>
              <a:defRPr sz="359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3"/>
            <a:ext cx="4162425" cy="307777"/>
          </a:xfrm>
        </p:spPr>
        <p:txBody>
          <a:bodyPr/>
          <a:lstStyle>
            <a:lvl1pPr marL="0" indent="0">
              <a:buNone/>
              <a:defRPr sz="1999">
                <a:latin typeface="+mn-lt"/>
              </a:defRPr>
            </a:lvl1pPr>
            <a:lvl2pPr marL="228531" indent="0">
              <a:buNone/>
              <a:defRPr/>
            </a:lvl2pPr>
            <a:lvl3pPr marL="457063" indent="0">
              <a:buNone/>
              <a:defRPr/>
            </a:lvl3pPr>
            <a:lvl4pPr marL="661789" indent="0">
              <a:buNone/>
              <a:defRPr/>
            </a:lvl4pPr>
            <a:lvl5pPr marL="855406"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7">
            <a:extLst>
              <a:ext uri="{FF2B5EF4-FFF2-40B4-BE49-F238E27FC236}">
                <a16:creationId xmlns:a16="http://schemas.microsoft.com/office/drawing/2014/main" id="{E89C1FB2-6B75-46E5-9AA1-5BE3945FCA2E}"/>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4980289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9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FE5F5BCB-2E29-4CD6-911A-DE5C1CED1D5F}"/>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07699133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360644462"/>
      </p:ext>
    </p:extLst>
  </p:cSld>
  <p:clrMapOvr>
    <a:masterClrMapping/>
  </p:clrMapOvr>
  <p:transition>
    <p:fade/>
  </p:transition>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981637"/>
            <a:ext cx="4160520" cy="861774"/>
          </a:xfrm>
        </p:spPr>
        <p:txBody>
          <a:bodyPr wrap="square" anchor="t">
            <a:spAutoFit/>
          </a:bodyPr>
          <a:lstStyle>
            <a:lvl1pPr>
              <a:lnSpc>
                <a:spcPct val="100000"/>
              </a:lnSpc>
              <a:defRPr sz="2799"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7">
            <a:extLst>
              <a:ext uri="{FF2B5EF4-FFF2-40B4-BE49-F238E27FC236}">
                <a16:creationId xmlns:a16="http://schemas.microsoft.com/office/drawing/2014/main" id="{CE4895D9-8662-4A4F-98D4-0B8BC8B959B8}"/>
              </a:ext>
            </a:extLst>
          </p:cNvPr>
          <p:cNvSpPr txBox="1"/>
          <p:nvPr userDrawn="1"/>
        </p:nvSpPr>
        <p:spPr bwMode="black">
          <a:xfrm>
            <a:off x="965205"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4087165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126480" cy="498598"/>
          </a:xfrm>
          <a:noFill/>
        </p:spPr>
        <p:txBody>
          <a:bodyPr wrap="square" lIns="0" tIns="0" rIns="0" bIns="0" anchor="b"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612648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1999"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6557066C-5133-4E22-AE58-F2101DA24DED}"/>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6" name="TextBox 7">
            <a:extLst>
              <a:ext uri="{FF2B5EF4-FFF2-40B4-BE49-F238E27FC236}">
                <a16:creationId xmlns:a16="http://schemas.microsoft.com/office/drawing/2014/main" id="{64E1D9FA-9E2F-48CB-9D5D-F452A17FA04F}"/>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2235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126480" cy="498598"/>
          </a:xfrm>
          <a:noFill/>
        </p:spPr>
        <p:txBody>
          <a:bodyPr lIns="0" tIns="0" rIns="0" bIns="0" anchor="t"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6AC853EF-249B-4DEC-B679-038CCEA0B936}"/>
              </a:ext>
            </a:extLst>
          </p:cNvPr>
          <p:cNvPicPr>
            <a:picLocks noChangeAspect="1"/>
          </p:cNvPicPr>
          <p:nvPr userDrawn="1"/>
        </p:nvPicPr>
        <p:blipFill rotWithShape="1">
          <a:blip r:embed="rId2"/>
          <a:srcRect l="487" t="16931" r="33333" b="24211"/>
          <a:stretch/>
        </p:blipFill>
        <p:spPr bwMode="invGray">
          <a:xfrm>
            <a:off x="5098119" y="585788"/>
            <a:ext cx="7093880" cy="6272211"/>
          </a:xfrm>
          <a:prstGeom prst="rect">
            <a:avLst/>
          </a:prstGeom>
        </p:spPr>
      </p:pic>
      <p:sp>
        <p:nvSpPr>
          <p:cNvPr id="4" name="TextBox 7">
            <a:extLst>
              <a:ext uri="{FF2B5EF4-FFF2-40B4-BE49-F238E27FC236}">
                <a16:creationId xmlns:a16="http://schemas.microsoft.com/office/drawing/2014/main" id="{E2C2C8D7-61A8-4984-AFD4-35DE8D9F804B}"/>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76630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683.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06A51A04-EF84-4B1B-9E21-8F15035DF979}"/>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95001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84.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9154097" cy="498598"/>
          </a:xfrm>
          <a:noFill/>
        </p:spPr>
        <p:txBody>
          <a:bodyPr wrap="square" lIns="0" tIns="0" rIns="0" bIns="0" anchor="t" anchorCtr="0">
            <a:spAutoFit/>
          </a:bodyPr>
          <a:lstStyle>
            <a:lvl1pPr algn="l" defTabSz="932462" rtl="0" eaLnBrk="1" latinLnBrk="0" hangingPunct="1">
              <a:lnSpc>
                <a:spcPct val="90000"/>
              </a:lnSpc>
              <a:spcBef>
                <a:spcPct val="0"/>
              </a:spcBef>
              <a:buNone/>
              <a:defRPr lang="en-US" sz="359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Box 7">
            <a:extLst>
              <a:ext uri="{FF2B5EF4-FFF2-40B4-BE49-F238E27FC236}">
                <a16:creationId xmlns:a16="http://schemas.microsoft.com/office/drawing/2014/main" id="{5951E567-86DB-49D9-87EB-08DE2B1BC6D1}"/>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225906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EF3E351-722F-45A0-BD85-698E055B98F1}"/>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07472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2C852AFA-BC02-44DE-94C3-845604AD057E}"/>
              </a:ext>
            </a:extLst>
          </p:cNvPr>
          <p:cNvSpPr txBox="1"/>
          <p:nvPr userDrawn="1"/>
        </p:nvSpPr>
        <p:spPr bwMode="black">
          <a:xfrm>
            <a:off x="4396016" y="6568123"/>
            <a:ext cx="3399970" cy="15388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0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014301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userDrawn="1">
  <p:cSld name="Confidentiality sl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hasCustomPrompt="1"/>
          </p:nvPr>
        </p:nvSpPr>
        <p:spPr/>
        <p:txBody>
          <a:bodyPr/>
          <a:lstStyle>
            <a:lvl1pPr>
              <a:defRPr/>
            </a:lvl1pPr>
          </a:lstStyle>
          <a:p>
            <a:r>
              <a:rPr lang="en-US"/>
              <a:t>Confidentiality slide</a:t>
            </a:r>
          </a:p>
        </p:txBody>
      </p:sp>
      <p:sp>
        <p:nvSpPr>
          <p:cNvPr id="3" name="TextBox 2">
            <a:extLst>
              <a:ext uri="{FF2B5EF4-FFF2-40B4-BE49-F238E27FC236}">
                <a16:creationId xmlns:a16="http://schemas.microsoft.com/office/drawing/2014/main" id="{DBD07666-5C5E-4C40-8C68-86D1F3CAB0C5}"/>
              </a:ext>
            </a:extLst>
          </p:cNvPr>
          <p:cNvSpPr txBox="1"/>
          <p:nvPr userDrawn="1"/>
        </p:nvSpPr>
        <p:spPr>
          <a:xfrm>
            <a:off x="584200" y="4173080"/>
            <a:ext cx="11022584" cy="2095958"/>
          </a:xfrm>
          <a:prstGeom prst="rect">
            <a:avLst/>
          </a:prstGeom>
          <a:noFill/>
        </p:spPr>
        <p:txBody>
          <a:bodyPr wrap="square" lIns="182832" tIns="146266" rIns="182832" bIns="146266" rtlCol="0" anchor="ctr">
            <a:spAutoFit/>
          </a:bodyPr>
          <a:lstStyle/>
          <a:p>
            <a:pPr algn="ctr">
              <a:lnSpc>
                <a:spcPct val="90000"/>
              </a:lnSpc>
              <a:spcBef>
                <a:spcPts val="1200"/>
              </a:spcBef>
              <a:spcAft>
                <a:spcPts val="600"/>
              </a:spcAft>
            </a:pPr>
            <a:r>
              <a:rPr lang="en-US" sz="1999">
                <a:gradFill>
                  <a:gsLst>
                    <a:gs pos="2917">
                      <a:schemeClr val="tx1"/>
                    </a:gs>
                    <a:gs pos="30000">
                      <a:schemeClr val="tx1"/>
                    </a:gs>
                  </a:gsLst>
                  <a:lin ang="5400000" scaled="0"/>
                </a:gradFill>
              </a:rPr>
              <a:t>Microsoft Ready content is </a:t>
            </a:r>
            <a:r>
              <a:rPr lang="en-US" sz="1999"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Microsoft Confidential – Internal only</a:t>
            </a:r>
          </a:p>
          <a:p>
            <a:pPr algn="ctr">
              <a:lnSpc>
                <a:spcPct val="90000"/>
              </a:lnSpc>
              <a:spcBef>
                <a:spcPts val="1200"/>
              </a:spcBef>
              <a:spcAft>
                <a:spcPts val="600"/>
              </a:spcAft>
            </a:pPr>
            <a:r>
              <a:rPr lang="en-US" sz="1999"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999">
                <a:gradFill>
                  <a:gsLst>
                    <a:gs pos="2917">
                      <a:schemeClr val="tx1"/>
                    </a:gs>
                    <a:gs pos="30000">
                      <a:schemeClr val="tx1"/>
                    </a:gs>
                  </a:gsLst>
                  <a:lin ang="5400000" scaled="0"/>
                </a:gradFill>
              </a:rPr>
              <a:t>post Microsoft Ready content to any blogs or external websites</a:t>
            </a:r>
          </a:p>
          <a:p>
            <a:pPr algn="ctr">
              <a:lnSpc>
                <a:spcPct val="90000"/>
              </a:lnSpc>
              <a:spcBef>
                <a:spcPts val="1200"/>
              </a:spcBef>
              <a:spcAft>
                <a:spcPts val="600"/>
              </a:spcAft>
            </a:pPr>
            <a:r>
              <a:rPr lang="en-US" sz="1999" kern="1200">
                <a:gradFill>
                  <a:gsLst>
                    <a:gs pos="2917">
                      <a:schemeClr val="tx1"/>
                    </a:gs>
                    <a:gs pos="30000">
                      <a:schemeClr val="tx1"/>
                    </a:gs>
                  </a:gsLst>
                  <a:lin ang="5400000" scaled="0"/>
                </a:gradFill>
                <a:latin typeface="Segoe UI Semibold" panose="020B0702040204020203" pitchFamily="34" charset="0"/>
                <a:ea typeface="+mn-ea"/>
                <a:cs typeface="Segoe UI Semibold" panose="020B0702040204020203" pitchFamily="34" charset="0"/>
              </a:rPr>
              <a:t>DO NOT </a:t>
            </a:r>
            <a:r>
              <a:rPr lang="en-US" sz="1999">
                <a:gradFill>
                  <a:gsLst>
                    <a:gs pos="2917">
                      <a:schemeClr val="tx1"/>
                    </a:gs>
                    <a:gs pos="30000">
                      <a:schemeClr val="tx1"/>
                    </a:gs>
                  </a:gsLst>
                  <a:lin ang="5400000" scaled="0"/>
                </a:gradFill>
              </a:rPr>
              <a:t>take photos or video of sessions or slides throughout the Microsoft Ready event</a:t>
            </a:r>
          </a:p>
          <a:p>
            <a:pPr algn="ctr">
              <a:lnSpc>
                <a:spcPct val="90000"/>
              </a:lnSpc>
              <a:spcBef>
                <a:spcPts val="1200"/>
              </a:spcBef>
              <a:spcAft>
                <a:spcPts val="600"/>
              </a:spcAft>
            </a:pPr>
            <a:r>
              <a:rPr lang="en-US" sz="1999">
                <a:gradFill>
                  <a:gsLst>
                    <a:gs pos="2917">
                      <a:schemeClr val="tx1"/>
                    </a:gs>
                    <a:gs pos="30000">
                      <a:schemeClr val="tx1"/>
                    </a:gs>
                  </a:gsLst>
                  <a:lin ang="5400000" scaled="0"/>
                </a:gradFill>
              </a:rPr>
              <a:t>Content will be available to internal audiences on-demand post-event</a:t>
            </a:r>
          </a:p>
        </p:txBody>
      </p:sp>
      <p:sp>
        <p:nvSpPr>
          <p:cNvPr id="61" name="Oval 60">
            <a:extLst>
              <a:ext uri="{FF2B5EF4-FFF2-40B4-BE49-F238E27FC236}">
                <a16:creationId xmlns:a16="http://schemas.microsoft.com/office/drawing/2014/main" id="{A6B1A30E-72AA-4A8F-A97F-FD4B4989FC97}"/>
              </a:ext>
            </a:extLst>
          </p:cNvPr>
          <p:cNvSpPr/>
          <p:nvPr userDrawn="1"/>
        </p:nvSpPr>
        <p:spPr bwMode="gray">
          <a:xfrm>
            <a:off x="2697103"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1" rIns="0" bIns="46611" numCol="1" rtlCol="0" anchor="ctr" anchorCtr="0" compatLnSpc="1">
            <a:prstTxWarp prst="textNoShape">
              <a:avLst/>
            </a:prstTxWarp>
          </a:bodyPr>
          <a:lstStyle/>
          <a:p>
            <a:pPr marL="0" marR="0" lvl="0" indent="0" algn="ctr" defTabSz="931834" rtl="0" eaLnBrk="1" fontAlgn="base" latinLnBrk="0" hangingPunct="1">
              <a:lnSpc>
                <a:spcPct val="100000"/>
              </a:lnSpc>
              <a:spcBef>
                <a:spcPct val="0"/>
              </a:spcBef>
              <a:spcAft>
                <a:spcPct val="0"/>
              </a:spcAft>
              <a:buClrTx/>
              <a:buSzTx/>
              <a:buFontTx/>
              <a:buNone/>
              <a:tabLst/>
              <a:defRPr/>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sp>
        <p:nvSpPr>
          <p:cNvPr id="124" name="Oval 123">
            <a:extLst>
              <a:ext uri="{FF2B5EF4-FFF2-40B4-BE49-F238E27FC236}">
                <a16:creationId xmlns:a16="http://schemas.microsoft.com/office/drawing/2014/main" id="{86F400F5-9FA0-4CE6-B207-5F2FF50C7927}"/>
              </a:ext>
            </a:extLst>
          </p:cNvPr>
          <p:cNvSpPr/>
          <p:nvPr userDrawn="1"/>
        </p:nvSpPr>
        <p:spPr bwMode="gray">
          <a:xfrm>
            <a:off x="5318069"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1" rIns="0" bIns="46611" numCol="1" rtlCol="0" anchor="ctr" anchorCtr="0" compatLnSpc="1">
            <a:prstTxWarp prst="textNoShape">
              <a:avLst/>
            </a:prstTxWarp>
          </a:bodyPr>
          <a:lstStyle/>
          <a:p>
            <a:pPr marR="0" lvl="0" indent="0" algn="ctr" defTabSz="931834" fontAlgn="base">
              <a:lnSpc>
                <a:spcPct val="100000"/>
              </a:lnSpc>
              <a:spcBef>
                <a:spcPct val="0"/>
              </a:spcBef>
              <a:spcAft>
                <a:spcPct val="0"/>
              </a:spcAft>
              <a:buClrTx/>
              <a:buSzTx/>
              <a:buFontTx/>
              <a:buNone/>
              <a:tabLst/>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23" name="Group 122">
            <a:extLst>
              <a:ext uri="{FF2B5EF4-FFF2-40B4-BE49-F238E27FC236}">
                <a16:creationId xmlns:a16="http://schemas.microsoft.com/office/drawing/2014/main" id="{BA797159-0B2F-4995-81D8-EBFFD05AB617}"/>
              </a:ext>
            </a:extLst>
          </p:cNvPr>
          <p:cNvGrpSpPr/>
          <p:nvPr userDrawn="1"/>
        </p:nvGrpSpPr>
        <p:grpSpPr bwMode="gray">
          <a:xfrm flipH="1">
            <a:off x="5901486" y="2178437"/>
            <a:ext cx="436044" cy="827404"/>
            <a:chOff x="5200650" y="1722438"/>
            <a:chExt cx="1797050" cy="3409950"/>
          </a:xfrm>
        </p:grpSpPr>
        <p:sp>
          <p:nvSpPr>
            <p:cNvPr id="105" name="Freeform 26">
              <a:extLst>
                <a:ext uri="{FF2B5EF4-FFF2-40B4-BE49-F238E27FC236}">
                  <a16:creationId xmlns:a16="http://schemas.microsoft.com/office/drawing/2014/main" id="{D5EE552A-CFE9-4D35-BDE3-A939AA559C23}"/>
                </a:ext>
              </a:extLst>
            </p:cNvPr>
            <p:cNvSpPr>
              <a:spLocks/>
            </p:cNvSpPr>
            <p:nvPr userDrawn="1"/>
          </p:nvSpPr>
          <p:spPr bwMode="gray">
            <a:xfrm>
              <a:off x="5200650" y="1722438"/>
              <a:ext cx="1797050" cy="3409950"/>
            </a:xfrm>
            <a:custGeom>
              <a:avLst/>
              <a:gdLst>
                <a:gd name="T0" fmla="*/ 497 w 543"/>
                <a:gd name="T1" fmla="*/ 0 h 1030"/>
                <a:gd name="T2" fmla="*/ 46 w 543"/>
                <a:gd name="T3" fmla="*/ 0 h 1030"/>
                <a:gd name="T4" fmla="*/ 0 w 543"/>
                <a:gd name="T5" fmla="*/ 46 h 1030"/>
                <a:gd name="T6" fmla="*/ 0 w 543"/>
                <a:gd name="T7" fmla="*/ 983 h 1030"/>
                <a:gd name="T8" fmla="*/ 46 w 543"/>
                <a:gd name="T9" fmla="*/ 1030 h 1030"/>
                <a:gd name="T10" fmla="*/ 497 w 543"/>
                <a:gd name="T11" fmla="*/ 1030 h 1030"/>
                <a:gd name="T12" fmla="*/ 543 w 543"/>
                <a:gd name="T13" fmla="*/ 983 h 1030"/>
                <a:gd name="T14" fmla="*/ 543 w 543"/>
                <a:gd name="T15" fmla="*/ 46 h 1030"/>
                <a:gd name="T16" fmla="*/ 497 w 543"/>
                <a:gd name="T17" fmla="*/ 0 h 1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3" h="1030">
                  <a:moveTo>
                    <a:pt x="497" y="0"/>
                  </a:moveTo>
                  <a:cubicBezTo>
                    <a:pt x="46" y="0"/>
                    <a:pt x="46" y="0"/>
                    <a:pt x="46" y="0"/>
                  </a:cubicBezTo>
                  <a:cubicBezTo>
                    <a:pt x="21" y="0"/>
                    <a:pt x="0" y="21"/>
                    <a:pt x="0" y="46"/>
                  </a:cubicBezTo>
                  <a:cubicBezTo>
                    <a:pt x="0" y="983"/>
                    <a:pt x="0" y="983"/>
                    <a:pt x="0" y="983"/>
                  </a:cubicBezTo>
                  <a:cubicBezTo>
                    <a:pt x="0" y="1009"/>
                    <a:pt x="21" y="1030"/>
                    <a:pt x="46" y="1030"/>
                  </a:cubicBezTo>
                  <a:cubicBezTo>
                    <a:pt x="497" y="1030"/>
                    <a:pt x="497" y="1030"/>
                    <a:pt x="497" y="1030"/>
                  </a:cubicBezTo>
                  <a:cubicBezTo>
                    <a:pt x="522" y="1030"/>
                    <a:pt x="543" y="1009"/>
                    <a:pt x="543" y="983"/>
                  </a:cubicBezTo>
                  <a:cubicBezTo>
                    <a:pt x="543" y="46"/>
                    <a:pt x="543" y="46"/>
                    <a:pt x="543" y="46"/>
                  </a:cubicBezTo>
                  <a:cubicBezTo>
                    <a:pt x="543" y="21"/>
                    <a:pt x="522" y="0"/>
                    <a:pt x="497" y="0"/>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06" name="Freeform 27">
              <a:extLst>
                <a:ext uri="{FF2B5EF4-FFF2-40B4-BE49-F238E27FC236}">
                  <a16:creationId xmlns:a16="http://schemas.microsoft.com/office/drawing/2014/main" id="{62561F91-9D8C-4635-B806-AE2D11196147}"/>
                </a:ext>
              </a:extLst>
            </p:cNvPr>
            <p:cNvSpPr>
              <a:spLocks/>
            </p:cNvSpPr>
            <p:nvPr userDrawn="1"/>
          </p:nvSpPr>
          <p:spPr bwMode="gray">
            <a:xfrm>
              <a:off x="5310188" y="2262188"/>
              <a:ext cx="1577975" cy="2433638"/>
            </a:xfrm>
            <a:custGeom>
              <a:avLst/>
              <a:gdLst>
                <a:gd name="T0" fmla="*/ 0 w 994"/>
                <a:gd name="T1" fmla="*/ 1533 h 1533"/>
                <a:gd name="T2" fmla="*/ 994 w 994"/>
                <a:gd name="T3" fmla="*/ 1533 h 1533"/>
                <a:gd name="T4" fmla="*/ 994 w 994"/>
                <a:gd name="T5" fmla="*/ 62 h 1533"/>
                <a:gd name="T6" fmla="*/ 498 w 994"/>
                <a:gd name="T7" fmla="*/ 0 h 1533"/>
                <a:gd name="T8" fmla="*/ 0 w 994"/>
                <a:gd name="T9" fmla="*/ 62 h 1533"/>
                <a:gd name="T10" fmla="*/ 0 w 994"/>
                <a:gd name="T11" fmla="*/ 1533 h 1533"/>
              </a:gdLst>
              <a:ahLst/>
              <a:cxnLst>
                <a:cxn ang="0">
                  <a:pos x="T0" y="T1"/>
                </a:cxn>
                <a:cxn ang="0">
                  <a:pos x="T2" y="T3"/>
                </a:cxn>
                <a:cxn ang="0">
                  <a:pos x="T4" y="T5"/>
                </a:cxn>
                <a:cxn ang="0">
                  <a:pos x="T6" y="T7"/>
                </a:cxn>
                <a:cxn ang="0">
                  <a:pos x="T8" y="T9"/>
                </a:cxn>
                <a:cxn ang="0">
                  <a:pos x="T10" y="T11"/>
                </a:cxn>
              </a:cxnLst>
              <a:rect l="0" t="0" r="r" b="b"/>
              <a:pathLst>
                <a:path w="994" h="1533">
                  <a:moveTo>
                    <a:pt x="0" y="1533"/>
                  </a:moveTo>
                  <a:lnTo>
                    <a:pt x="994" y="1533"/>
                  </a:lnTo>
                  <a:lnTo>
                    <a:pt x="994" y="62"/>
                  </a:lnTo>
                  <a:lnTo>
                    <a:pt x="498" y="0"/>
                  </a:lnTo>
                  <a:lnTo>
                    <a:pt x="0" y="62"/>
                  </a:lnTo>
                  <a:lnTo>
                    <a:pt x="0" y="1533"/>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07" name="Rectangle 28">
              <a:extLst>
                <a:ext uri="{FF2B5EF4-FFF2-40B4-BE49-F238E27FC236}">
                  <a16:creationId xmlns:a16="http://schemas.microsoft.com/office/drawing/2014/main" id="{71C38A4E-A7CA-4FC4-B76A-394814BBAD30}"/>
                </a:ext>
              </a:extLst>
            </p:cNvPr>
            <p:cNvSpPr>
              <a:spLocks noChangeArrowheads="1"/>
            </p:cNvSpPr>
            <p:nvPr userDrawn="1"/>
          </p:nvSpPr>
          <p:spPr bwMode="gray">
            <a:xfrm>
              <a:off x="5310188" y="2006601"/>
              <a:ext cx="1577975" cy="3540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9"/>
            </a:p>
          </p:txBody>
        </p:sp>
        <p:sp>
          <p:nvSpPr>
            <p:cNvPr id="108" name="Rectangle 29">
              <a:extLst>
                <a:ext uri="{FF2B5EF4-FFF2-40B4-BE49-F238E27FC236}">
                  <a16:creationId xmlns:a16="http://schemas.microsoft.com/office/drawing/2014/main" id="{0EB3CFB9-1B4F-40C4-8527-07696A24C42D}"/>
                </a:ext>
              </a:extLst>
            </p:cNvPr>
            <p:cNvSpPr>
              <a:spLocks noChangeArrowheads="1"/>
            </p:cNvSpPr>
            <p:nvPr userDrawn="1"/>
          </p:nvSpPr>
          <p:spPr bwMode="gray">
            <a:xfrm>
              <a:off x="5942013" y="3522663"/>
              <a:ext cx="804863"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09" name="Rectangle 30">
              <a:extLst>
                <a:ext uri="{FF2B5EF4-FFF2-40B4-BE49-F238E27FC236}">
                  <a16:creationId xmlns:a16="http://schemas.microsoft.com/office/drawing/2014/main" id="{A6E51830-661E-42FF-A82A-D30745B76D13}"/>
                </a:ext>
              </a:extLst>
            </p:cNvPr>
            <p:cNvSpPr>
              <a:spLocks noChangeArrowheads="1"/>
            </p:cNvSpPr>
            <p:nvPr userDrawn="1"/>
          </p:nvSpPr>
          <p:spPr bwMode="gray">
            <a:xfrm>
              <a:off x="5419725" y="3689351"/>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0" name="Rectangle 31">
              <a:extLst>
                <a:ext uri="{FF2B5EF4-FFF2-40B4-BE49-F238E27FC236}">
                  <a16:creationId xmlns:a16="http://schemas.microsoft.com/office/drawing/2014/main" id="{95201EB4-D463-4472-9390-C70DD9F565CA}"/>
                </a:ext>
              </a:extLst>
            </p:cNvPr>
            <p:cNvSpPr>
              <a:spLocks noChangeArrowheads="1"/>
            </p:cNvSpPr>
            <p:nvPr userDrawn="1"/>
          </p:nvSpPr>
          <p:spPr bwMode="gray">
            <a:xfrm>
              <a:off x="5419725" y="3851276"/>
              <a:ext cx="1327150" cy="396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1" name="Rectangle 32">
              <a:extLst>
                <a:ext uri="{FF2B5EF4-FFF2-40B4-BE49-F238E27FC236}">
                  <a16:creationId xmlns:a16="http://schemas.microsoft.com/office/drawing/2014/main" id="{B130CDDD-D0C4-4E72-B76C-DB9845238263}"/>
                </a:ext>
              </a:extLst>
            </p:cNvPr>
            <p:cNvSpPr>
              <a:spLocks noChangeArrowheads="1"/>
            </p:cNvSpPr>
            <p:nvPr userDrawn="1"/>
          </p:nvSpPr>
          <p:spPr bwMode="gray">
            <a:xfrm>
              <a:off x="5419725" y="4013201"/>
              <a:ext cx="730250" cy="428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2" name="Rectangle 33">
              <a:extLst>
                <a:ext uri="{FF2B5EF4-FFF2-40B4-BE49-F238E27FC236}">
                  <a16:creationId xmlns:a16="http://schemas.microsoft.com/office/drawing/2014/main" id="{65FB6058-8B32-4371-95BE-A2B310C6B8FB}"/>
                </a:ext>
              </a:extLst>
            </p:cNvPr>
            <p:cNvSpPr>
              <a:spLocks noChangeArrowheads="1"/>
            </p:cNvSpPr>
            <p:nvPr userDrawn="1"/>
          </p:nvSpPr>
          <p:spPr bwMode="gray">
            <a:xfrm>
              <a:off x="5419725" y="4178301"/>
              <a:ext cx="132715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3" name="Rectangle 34">
              <a:extLst>
                <a:ext uri="{FF2B5EF4-FFF2-40B4-BE49-F238E27FC236}">
                  <a16:creationId xmlns:a16="http://schemas.microsoft.com/office/drawing/2014/main" id="{FB2303C7-0661-4CF0-B491-D2E9D47EE15A}"/>
                </a:ext>
              </a:extLst>
            </p:cNvPr>
            <p:cNvSpPr>
              <a:spLocks noChangeArrowheads="1"/>
            </p:cNvSpPr>
            <p:nvPr userDrawn="1"/>
          </p:nvSpPr>
          <p:spPr bwMode="gray">
            <a:xfrm>
              <a:off x="6149975" y="4341813"/>
              <a:ext cx="596900" cy="3651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14" name="Rectangle 35">
              <a:extLst>
                <a:ext uri="{FF2B5EF4-FFF2-40B4-BE49-F238E27FC236}">
                  <a16:creationId xmlns:a16="http://schemas.microsoft.com/office/drawing/2014/main" id="{C3FA6748-9371-4617-9A5E-AEF6112AB5DA}"/>
                </a:ext>
              </a:extLst>
            </p:cNvPr>
            <p:cNvSpPr>
              <a:spLocks noChangeArrowheads="1"/>
            </p:cNvSpPr>
            <p:nvPr userDrawn="1"/>
          </p:nvSpPr>
          <p:spPr bwMode="gray">
            <a:xfrm>
              <a:off x="5932488" y="2509838"/>
              <a:ext cx="836613"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9"/>
            </a:p>
          </p:txBody>
        </p:sp>
        <p:sp>
          <p:nvSpPr>
            <p:cNvPr id="115" name="Rectangle 36">
              <a:extLst>
                <a:ext uri="{FF2B5EF4-FFF2-40B4-BE49-F238E27FC236}">
                  <a16:creationId xmlns:a16="http://schemas.microsoft.com/office/drawing/2014/main" id="{22819134-DC28-4E40-9A2C-B052D6FE6E78}"/>
                </a:ext>
              </a:extLst>
            </p:cNvPr>
            <p:cNvSpPr>
              <a:spLocks noChangeArrowheads="1"/>
            </p:cNvSpPr>
            <p:nvPr userDrawn="1"/>
          </p:nvSpPr>
          <p:spPr bwMode="gray">
            <a:xfrm>
              <a:off x="5429250" y="2509838"/>
              <a:ext cx="171450"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9"/>
            </a:p>
          </p:txBody>
        </p:sp>
        <p:sp>
          <p:nvSpPr>
            <p:cNvPr id="116" name="Rectangle 37">
              <a:extLst>
                <a:ext uri="{FF2B5EF4-FFF2-40B4-BE49-F238E27FC236}">
                  <a16:creationId xmlns:a16="http://schemas.microsoft.com/office/drawing/2014/main" id="{A8AB1BAE-A549-4C2D-90AE-29E7A84F30C2}"/>
                </a:ext>
              </a:extLst>
            </p:cNvPr>
            <p:cNvSpPr>
              <a:spLocks noChangeArrowheads="1"/>
            </p:cNvSpPr>
            <p:nvPr userDrawn="1"/>
          </p:nvSpPr>
          <p:spPr bwMode="gray">
            <a:xfrm>
              <a:off x="5680075" y="2509838"/>
              <a:ext cx="173038" cy="49213"/>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9"/>
            </a:p>
          </p:txBody>
        </p:sp>
        <p:sp>
          <p:nvSpPr>
            <p:cNvPr id="117" name="Rectangle 38">
              <a:extLst>
                <a:ext uri="{FF2B5EF4-FFF2-40B4-BE49-F238E27FC236}">
                  <a16:creationId xmlns:a16="http://schemas.microsoft.com/office/drawing/2014/main" id="{6BB21AAD-BEBD-464D-9425-DFCE1A810212}"/>
                </a:ext>
              </a:extLst>
            </p:cNvPr>
            <p:cNvSpPr>
              <a:spLocks noChangeArrowheads="1"/>
            </p:cNvSpPr>
            <p:nvPr userDrawn="1"/>
          </p:nvSpPr>
          <p:spPr bwMode="gray">
            <a:xfrm>
              <a:off x="6650038" y="2125663"/>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118" name="Rectangle 39">
              <a:extLst>
                <a:ext uri="{FF2B5EF4-FFF2-40B4-BE49-F238E27FC236}">
                  <a16:creationId xmlns:a16="http://schemas.microsoft.com/office/drawing/2014/main" id="{82C133A5-90DA-4452-B1C2-96A28D1B3B2D}"/>
                </a:ext>
              </a:extLst>
            </p:cNvPr>
            <p:cNvSpPr>
              <a:spLocks noChangeArrowheads="1"/>
            </p:cNvSpPr>
            <p:nvPr userDrawn="1"/>
          </p:nvSpPr>
          <p:spPr bwMode="gray">
            <a:xfrm>
              <a:off x="6650038" y="2168526"/>
              <a:ext cx="152400" cy="14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119" name="Rectangle 40">
              <a:extLst>
                <a:ext uri="{FF2B5EF4-FFF2-40B4-BE49-F238E27FC236}">
                  <a16:creationId xmlns:a16="http://schemas.microsoft.com/office/drawing/2014/main" id="{9EC959C0-2ED1-429D-9343-6B03D72EC2DB}"/>
                </a:ext>
              </a:extLst>
            </p:cNvPr>
            <p:cNvSpPr>
              <a:spLocks noChangeArrowheads="1"/>
            </p:cNvSpPr>
            <p:nvPr userDrawn="1"/>
          </p:nvSpPr>
          <p:spPr bwMode="gray">
            <a:xfrm>
              <a:off x="6650038" y="2216151"/>
              <a:ext cx="152400" cy="12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120" name="Rectangle 41">
              <a:extLst>
                <a:ext uri="{FF2B5EF4-FFF2-40B4-BE49-F238E27FC236}">
                  <a16:creationId xmlns:a16="http://schemas.microsoft.com/office/drawing/2014/main" id="{27EB350B-78EC-4CE4-9803-6981B8ABF253}"/>
                </a:ext>
              </a:extLst>
            </p:cNvPr>
            <p:cNvSpPr>
              <a:spLocks noChangeArrowheads="1"/>
            </p:cNvSpPr>
            <p:nvPr userDrawn="1"/>
          </p:nvSpPr>
          <p:spPr bwMode="gray">
            <a:xfrm>
              <a:off x="6027738" y="4837113"/>
              <a:ext cx="142875" cy="1460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21" name="Freeform 42">
              <a:extLst>
                <a:ext uri="{FF2B5EF4-FFF2-40B4-BE49-F238E27FC236}">
                  <a16:creationId xmlns:a16="http://schemas.microsoft.com/office/drawing/2014/main" id="{E19CD1BB-BAEF-4D84-8870-955840A2D735}"/>
                </a:ext>
              </a:extLst>
            </p:cNvPr>
            <p:cNvSpPr>
              <a:spLocks/>
            </p:cNvSpPr>
            <p:nvPr userDrawn="1"/>
          </p:nvSpPr>
          <p:spPr bwMode="gray">
            <a:xfrm>
              <a:off x="5783263" y="1841501"/>
              <a:ext cx="631825" cy="36513"/>
            </a:xfrm>
            <a:custGeom>
              <a:avLst/>
              <a:gdLst>
                <a:gd name="T0" fmla="*/ 185 w 191"/>
                <a:gd name="T1" fmla="*/ 11 h 11"/>
                <a:gd name="T2" fmla="*/ 6 w 191"/>
                <a:gd name="T3" fmla="*/ 11 h 11"/>
                <a:gd name="T4" fmla="*/ 0 w 191"/>
                <a:gd name="T5" fmla="*/ 6 h 11"/>
                <a:gd name="T6" fmla="*/ 6 w 191"/>
                <a:gd name="T7" fmla="*/ 0 h 11"/>
                <a:gd name="T8" fmla="*/ 185 w 191"/>
                <a:gd name="T9" fmla="*/ 0 h 11"/>
                <a:gd name="T10" fmla="*/ 191 w 191"/>
                <a:gd name="T11" fmla="*/ 6 h 11"/>
                <a:gd name="T12" fmla="*/ 185 w 19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91" h="11">
                  <a:moveTo>
                    <a:pt x="185" y="11"/>
                  </a:moveTo>
                  <a:cubicBezTo>
                    <a:pt x="6" y="11"/>
                    <a:pt x="6" y="11"/>
                    <a:pt x="6" y="11"/>
                  </a:cubicBezTo>
                  <a:cubicBezTo>
                    <a:pt x="2" y="11"/>
                    <a:pt x="0" y="9"/>
                    <a:pt x="0" y="6"/>
                  </a:cubicBezTo>
                  <a:cubicBezTo>
                    <a:pt x="0" y="2"/>
                    <a:pt x="2" y="0"/>
                    <a:pt x="6" y="0"/>
                  </a:cubicBezTo>
                  <a:cubicBezTo>
                    <a:pt x="185" y="0"/>
                    <a:pt x="185" y="0"/>
                    <a:pt x="185" y="0"/>
                  </a:cubicBezTo>
                  <a:cubicBezTo>
                    <a:pt x="189" y="0"/>
                    <a:pt x="191" y="2"/>
                    <a:pt x="191" y="6"/>
                  </a:cubicBezTo>
                  <a:cubicBezTo>
                    <a:pt x="191" y="9"/>
                    <a:pt x="189" y="11"/>
                    <a:pt x="185" y="11"/>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22" name="Rectangle 43">
              <a:extLst>
                <a:ext uri="{FF2B5EF4-FFF2-40B4-BE49-F238E27FC236}">
                  <a16:creationId xmlns:a16="http://schemas.microsoft.com/office/drawing/2014/main" id="{AB3A5491-F398-47CB-BBBC-35E96F4E414D}"/>
                </a:ext>
              </a:extLst>
            </p:cNvPr>
            <p:cNvSpPr>
              <a:spLocks noChangeArrowheads="1"/>
            </p:cNvSpPr>
            <p:nvPr userDrawn="1"/>
          </p:nvSpPr>
          <p:spPr bwMode="gray">
            <a:xfrm>
              <a:off x="5429250" y="2722563"/>
              <a:ext cx="1339850" cy="62865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9"/>
            </a:p>
          </p:txBody>
        </p:sp>
      </p:grpSp>
      <p:sp>
        <p:nvSpPr>
          <p:cNvPr id="149" name="Oval 148">
            <a:extLst>
              <a:ext uri="{FF2B5EF4-FFF2-40B4-BE49-F238E27FC236}">
                <a16:creationId xmlns:a16="http://schemas.microsoft.com/office/drawing/2014/main" id="{88B05F2C-2F66-43AA-A9E2-803B1F843606}"/>
              </a:ext>
            </a:extLst>
          </p:cNvPr>
          <p:cNvSpPr/>
          <p:nvPr userDrawn="1"/>
        </p:nvSpPr>
        <p:spPr bwMode="gray">
          <a:xfrm>
            <a:off x="7892021" y="1790700"/>
            <a:ext cx="1602879" cy="1602878"/>
          </a:xfrm>
          <a:prstGeom prst="ellipse">
            <a:avLst/>
          </a:prstGeom>
          <a:solidFill>
            <a:srgbClr val="232323"/>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1" rIns="0" bIns="46611" numCol="1" rtlCol="0" anchor="ctr" anchorCtr="0" compatLnSpc="1">
            <a:prstTxWarp prst="textNoShape">
              <a:avLst/>
            </a:prstTxWarp>
          </a:bodyPr>
          <a:lstStyle/>
          <a:p>
            <a:pPr marR="0" lvl="0" indent="0" algn="ctr" defTabSz="931834" fontAlgn="base">
              <a:lnSpc>
                <a:spcPct val="100000"/>
              </a:lnSpc>
              <a:spcBef>
                <a:spcPct val="0"/>
              </a:spcBef>
              <a:spcAft>
                <a:spcPct val="0"/>
              </a:spcAft>
              <a:buClrTx/>
              <a:buSzTx/>
              <a:buFontTx/>
              <a:buNone/>
              <a:tabLst/>
            </a:pPr>
            <a:endParaRPr kumimoji="0" lang="en-US" sz="1999"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ndParaRPr>
          </a:p>
        </p:txBody>
      </p:sp>
      <p:grpSp>
        <p:nvGrpSpPr>
          <p:cNvPr id="148" name="Group 147">
            <a:extLst>
              <a:ext uri="{FF2B5EF4-FFF2-40B4-BE49-F238E27FC236}">
                <a16:creationId xmlns:a16="http://schemas.microsoft.com/office/drawing/2014/main" id="{E88D9ECD-A4C6-4CFD-BE83-83D944C0F97B}"/>
              </a:ext>
            </a:extLst>
          </p:cNvPr>
          <p:cNvGrpSpPr/>
          <p:nvPr userDrawn="1"/>
        </p:nvGrpSpPr>
        <p:grpSpPr bwMode="gray">
          <a:xfrm>
            <a:off x="8118307" y="2286842"/>
            <a:ext cx="1150309" cy="610594"/>
            <a:chOff x="6151563" y="1584325"/>
            <a:chExt cx="4276725" cy="2270126"/>
          </a:xfrm>
        </p:grpSpPr>
        <p:sp>
          <p:nvSpPr>
            <p:cNvPr id="129" name="Rectangle 47">
              <a:extLst>
                <a:ext uri="{FF2B5EF4-FFF2-40B4-BE49-F238E27FC236}">
                  <a16:creationId xmlns:a16="http://schemas.microsoft.com/office/drawing/2014/main" id="{26C055B8-93FF-46DA-B415-D8D54497176C}"/>
                </a:ext>
              </a:extLst>
            </p:cNvPr>
            <p:cNvSpPr>
              <a:spLocks noChangeArrowheads="1"/>
            </p:cNvSpPr>
            <p:nvPr userDrawn="1"/>
          </p:nvSpPr>
          <p:spPr bwMode="gray">
            <a:xfrm>
              <a:off x="6630988" y="1584325"/>
              <a:ext cx="3317875" cy="208438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30" name="Rectangle 48">
              <a:extLst>
                <a:ext uri="{FF2B5EF4-FFF2-40B4-BE49-F238E27FC236}">
                  <a16:creationId xmlns:a16="http://schemas.microsoft.com/office/drawing/2014/main" id="{CFE4BDC0-DE0F-4728-875B-177D4395AAE0}"/>
                </a:ext>
              </a:extLst>
            </p:cNvPr>
            <p:cNvSpPr>
              <a:spLocks noChangeArrowheads="1"/>
            </p:cNvSpPr>
            <p:nvPr userDrawn="1"/>
          </p:nvSpPr>
          <p:spPr bwMode="gray">
            <a:xfrm>
              <a:off x="6848476" y="1785938"/>
              <a:ext cx="2879725" cy="17637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99"/>
            </a:p>
          </p:txBody>
        </p:sp>
        <p:sp>
          <p:nvSpPr>
            <p:cNvPr id="131" name="Freeform 49">
              <a:extLst>
                <a:ext uri="{FF2B5EF4-FFF2-40B4-BE49-F238E27FC236}">
                  <a16:creationId xmlns:a16="http://schemas.microsoft.com/office/drawing/2014/main" id="{DF9925D4-DE10-40F0-8BA3-16B00AE6C44D}"/>
                </a:ext>
              </a:extLst>
            </p:cNvPr>
            <p:cNvSpPr>
              <a:spLocks/>
            </p:cNvSpPr>
            <p:nvPr userDrawn="1"/>
          </p:nvSpPr>
          <p:spPr bwMode="gray">
            <a:xfrm>
              <a:off x="6151563" y="3668713"/>
              <a:ext cx="4276725" cy="185738"/>
            </a:xfrm>
            <a:custGeom>
              <a:avLst/>
              <a:gdLst>
                <a:gd name="T0" fmla="*/ 1265 w 1295"/>
                <a:gd name="T1" fmla="*/ 56 h 56"/>
                <a:gd name="T2" fmla="*/ 29 w 1295"/>
                <a:gd name="T3" fmla="*/ 56 h 56"/>
                <a:gd name="T4" fmla="*/ 0 w 1295"/>
                <a:gd name="T5" fmla="*/ 26 h 56"/>
                <a:gd name="T6" fmla="*/ 0 w 1295"/>
                <a:gd name="T7" fmla="*/ 0 h 56"/>
                <a:gd name="T8" fmla="*/ 1295 w 1295"/>
                <a:gd name="T9" fmla="*/ 0 h 56"/>
                <a:gd name="T10" fmla="*/ 1295 w 1295"/>
                <a:gd name="T11" fmla="*/ 26 h 56"/>
                <a:gd name="T12" fmla="*/ 1265 w 1295"/>
                <a:gd name="T13" fmla="*/ 56 h 56"/>
              </a:gdLst>
              <a:ahLst/>
              <a:cxnLst>
                <a:cxn ang="0">
                  <a:pos x="T0" y="T1"/>
                </a:cxn>
                <a:cxn ang="0">
                  <a:pos x="T2" y="T3"/>
                </a:cxn>
                <a:cxn ang="0">
                  <a:pos x="T4" y="T5"/>
                </a:cxn>
                <a:cxn ang="0">
                  <a:pos x="T6" y="T7"/>
                </a:cxn>
                <a:cxn ang="0">
                  <a:pos x="T8" y="T9"/>
                </a:cxn>
                <a:cxn ang="0">
                  <a:pos x="T10" y="T11"/>
                </a:cxn>
                <a:cxn ang="0">
                  <a:pos x="T12" y="T13"/>
                </a:cxn>
              </a:cxnLst>
              <a:rect l="0" t="0" r="r" b="b"/>
              <a:pathLst>
                <a:path w="1295" h="56">
                  <a:moveTo>
                    <a:pt x="1265" y="56"/>
                  </a:moveTo>
                  <a:cubicBezTo>
                    <a:pt x="29" y="56"/>
                    <a:pt x="29" y="56"/>
                    <a:pt x="29" y="56"/>
                  </a:cubicBezTo>
                  <a:cubicBezTo>
                    <a:pt x="13" y="56"/>
                    <a:pt x="0" y="43"/>
                    <a:pt x="0" y="26"/>
                  </a:cubicBezTo>
                  <a:cubicBezTo>
                    <a:pt x="0" y="0"/>
                    <a:pt x="0" y="0"/>
                    <a:pt x="0" y="0"/>
                  </a:cubicBezTo>
                  <a:cubicBezTo>
                    <a:pt x="1295" y="0"/>
                    <a:pt x="1295" y="0"/>
                    <a:pt x="1295" y="0"/>
                  </a:cubicBezTo>
                  <a:cubicBezTo>
                    <a:pt x="1295" y="26"/>
                    <a:pt x="1295" y="26"/>
                    <a:pt x="1295" y="26"/>
                  </a:cubicBezTo>
                  <a:cubicBezTo>
                    <a:pt x="1295" y="43"/>
                    <a:pt x="1282" y="56"/>
                    <a:pt x="1265" y="5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a:lstStyle/>
            <a:p>
              <a:pPr lvl="0"/>
              <a:endParaRPr lang="en-US" sz="1799"/>
            </a:p>
          </p:txBody>
        </p:sp>
        <p:sp>
          <p:nvSpPr>
            <p:cNvPr id="132" name="Rectangle 50">
              <a:extLst>
                <a:ext uri="{FF2B5EF4-FFF2-40B4-BE49-F238E27FC236}">
                  <a16:creationId xmlns:a16="http://schemas.microsoft.com/office/drawing/2014/main" id="{E95E9909-20A7-4A13-8FBC-BB76A4AAD529}"/>
                </a:ext>
              </a:extLst>
            </p:cNvPr>
            <p:cNvSpPr>
              <a:spLocks noChangeArrowheads="1"/>
            </p:cNvSpPr>
            <p:nvPr userDrawn="1"/>
          </p:nvSpPr>
          <p:spPr bwMode="gray">
            <a:xfrm>
              <a:off x="7353301" y="2098675"/>
              <a:ext cx="865188" cy="3302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9"/>
            </a:p>
          </p:txBody>
        </p:sp>
        <p:sp>
          <p:nvSpPr>
            <p:cNvPr id="133" name="Rectangle 51">
              <a:extLst>
                <a:ext uri="{FF2B5EF4-FFF2-40B4-BE49-F238E27FC236}">
                  <a16:creationId xmlns:a16="http://schemas.microsoft.com/office/drawing/2014/main" id="{2FD4C439-4658-45FA-AB12-5252FC20915B}"/>
                </a:ext>
              </a:extLst>
            </p:cNvPr>
            <p:cNvSpPr>
              <a:spLocks noChangeArrowheads="1"/>
            </p:cNvSpPr>
            <p:nvPr userDrawn="1"/>
          </p:nvSpPr>
          <p:spPr bwMode="gray">
            <a:xfrm>
              <a:off x="7086601" y="2098675"/>
              <a:ext cx="266700" cy="330200"/>
            </a:xfrm>
            <a:prstGeom prst="rect">
              <a:avLst/>
            </a:prstGeom>
            <a:solidFill>
              <a:schemeClr val="bg1"/>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9"/>
            </a:p>
          </p:txBody>
        </p:sp>
        <p:sp>
          <p:nvSpPr>
            <p:cNvPr id="134" name="Rectangle 52">
              <a:extLst>
                <a:ext uri="{FF2B5EF4-FFF2-40B4-BE49-F238E27FC236}">
                  <a16:creationId xmlns:a16="http://schemas.microsoft.com/office/drawing/2014/main" id="{D9CFF0E1-0AE6-43B7-BC45-CB587EB544AE}"/>
                </a:ext>
              </a:extLst>
            </p:cNvPr>
            <p:cNvSpPr>
              <a:spLocks noChangeArrowheads="1"/>
            </p:cNvSpPr>
            <p:nvPr userDrawn="1"/>
          </p:nvSpPr>
          <p:spPr bwMode="gray">
            <a:xfrm>
              <a:off x="7086601" y="2559050"/>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9"/>
            </a:p>
          </p:txBody>
        </p:sp>
        <p:sp>
          <p:nvSpPr>
            <p:cNvPr id="135" name="Rectangle 53">
              <a:extLst>
                <a:ext uri="{FF2B5EF4-FFF2-40B4-BE49-F238E27FC236}">
                  <a16:creationId xmlns:a16="http://schemas.microsoft.com/office/drawing/2014/main" id="{E57A2468-B3CA-4D73-B693-76A85B0F761F}"/>
                </a:ext>
              </a:extLst>
            </p:cNvPr>
            <p:cNvSpPr>
              <a:spLocks noChangeArrowheads="1"/>
            </p:cNvSpPr>
            <p:nvPr userDrawn="1"/>
          </p:nvSpPr>
          <p:spPr bwMode="gray">
            <a:xfrm>
              <a:off x="7086601" y="2744788"/>
              <a:ext cx="1131888" cy="101600"/>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9"/>
            </a:p>
          </p:txBody>
        </p:sp>
        <p:sp>
          <p:nvSpPr>
            <p:cNvPr id="136" name="Rectangle 54">
              <a:extLst>
                <a:ext uri="{FF2B5EF4-FFF2-40B4-BE49-F238E27FC236}">
                  <a16:creationId xmlns:a16="http://schemas.microsoft.com/office/drawing/2014/main" id="{590B34AA-176F-4A9B-8492-C9062CEEB0A2}"/>
                </a:ext>
              </a:extLst>
            </p:cNvPr>
            <p:cNvSpPr>
              <a:spLocks noChangeArrowheads="1"/>
            </p:cNvSpPr>
            <p:nvPr userDrawn="1"/>
          </p:nvSpPr>
          <p:spPr bwMode="gray">
            <a:xfrm>
              <a:off x="7086601" y="2925763"/>
              <a:ext cx="1131888" cy="106363"/>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9"/>
            </a:p>
          </p:txBody>
        </p:sp>
        <p:sp>
          <p:nvSpPr>
            <p:cNvPr id="137" name="Rectangle 55">
              <a:extLst>
                <a:ext uri="{FF2B5EF4-FFF2-40B4-BE49-F238E27FC236}">
                  <a16:creationId xmlns:a16="http://schemas.microsoft.com/office/drawing/2014/main" id="{B478D54E-B6DE-4ACF-B271-59436F9D78D0}"/>
                </a:ext>
              </a:extLst>
            </p:cNvPr>
            <p:cNvSpPr>
              <a:spLocks noChangeArrowheads="1"/>
            </p:cNvSpPr>
            <p:nvPr userDrawn="1"/>
          </p:nvSpPr>
          <p:spPr bwMode="gray">
            <a:xfrm>
              <a:off x="7086601" y="3111500"/>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9"/>
            </a:p>
          </p:txBody>
        </p:sp>
        <p:sp>
          <p:nvSpPr>
            <p:cNvPr id="138" name="Rectangle 56">
              <a:extLst>
                <a:ext uri="{FF2B5EF4-FFF2-40B4-BE49-F238E27FC236}">
                  <a16:creationId xmlns:a16="http://schemas.microsoft.com/office/drawing/2014/main" id="{10E94144-47B6-4CC4-8ACA-8555C206329A}"/>
                </a:ext>
              </a:extLst>
            </p:cNvPr>
            <p:cNvSpPr>
              <a:spLocks noChangeArrowheads="1"/>
            </p:cNvSpPr>
            <p:nvPr userDrawn="1"/>
          </p:nvSpPr>
          <p:spPr bwMode="gray">
            <a:xfrm>
              <a:off x="7086601" y="3297238"/>
              <a:ext cx="1131888" cy="103188"/>
            </a:xfrm>
            <a:prstGeom prst="rect">
              <a:avLst/>
            </a:pr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lvl="0"/>
              <a:endParaRPr lang="en-US" sz="1799"/>
            </a:p>
          </p:txBody>
        </p:sp>
        <p:sp>
          <p:nvSpPr>
            <p:cNvPr id="139" name="Rectangle 57">
              <a:extLst>
                <a:ext uri="{FF2B5EF4-FFF2-40B4-BE49-F238E27FC236}">
                  <a16:creationId xmlns:a16="http://schemas.microsoft.com/office/drawing/2014/main" id="{884B7082-B3DA-41C6-888E-340C61D061D8}"/>
                </a:ext>
              </a:extLst>
            </p:cNvPr>
            <p:cNvSpPr>
              <a:spLocks noChangeArrowheads="1"/>
            </p:cNvSpPr>
            <p:nvPr userDrawn="1"/>
          </p:nvSpPr>
          <p:spPr bwMode="gray">
            <a:xfrm>
              <a:off x="8337551"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0" name="Rectangle 58">
              <a:extLst>
                <a:ext uri="{FF2B5EF4-FFF2-40B4-BE49-F238E27FC236}">
                  <a16:creationId xmlns:a16="http://schemas.microsoft.com/office/drawing/2014/main" id="{EAB98FDB-F070-4FD8-8674-449941060C9E}"/>
                </a:ext>
              </a:extLst>
            </p:cNvPr>
            <p:cNvSpPr>
              <a:spLocks noChangeArrowheads="1"/>
            </p:cNvSpPr>
            <p:nvPr userDrawn="1"/>
          </p:nvSpPr>
          <p:spPr bwMode="gray">
            <a:xfrm>
              <a:off x="8764588" y="2098675"/>
              <a:ext cx="312738"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1" name="Rectangle 59">
              <a:extLst>
                <a:ext uri="{FF2B5EF4-FFF2-40B4-BE49-F238E27FC236}">
                  <a16:creationId xmlns:a16="http://schemas.microsoft.com/office/drawing/2014/main" id="{B045539F-5CE5-47A9-A17E-1643D4CD9B2A}"/>
                </a:ext>
              </a:extLst>
            </p:cNvPr>
            <p:cNvSpPr>
              <a:spLocks noChangeArrowheads="1"/>
            </p:cNvSpPr>
            <p:nvPr userDrawn="1"/>
          </p:nvSpPr>
          <p:spPr bwMode="gray">
            <a:xfrm>
              <a:off x="9193213" y="2098675"/>
              <a:ext cx="314325" cy="336550"/>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2" name="Rectangle 60">
              <a:extLst>
                <a:ext uri="{FF2B5EF4-FFF2-40B4-BE49-F238E27FC236}">
                  <a16:creationId xmlns:a16="http://schemas.microsoft.com/office/drawing/2014/main" id="{C0C7BB4D-3B48-4D4F-B494-4C1EE0FD7C1C}"/>
                </a:ext>
              </a:extLst>
            </p:cNvPr>
            <p:cNvSpPr>
              <a:spLocks noChangeArrowheads="1"/>
            </p:cNvSpPr>
            <p:nvPr userDrawn="1"/>
          </p:nvSpPr>
          <p:spPr bwMode="gray">
            <a:xfrm>
              <a:off x="8337551"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3" name="Rectangle 61">
              <a:extLst>
                <a:ext uri="{FF2B5EF4-FFF2-40B4-BE49-F238E27FC236}">
                  <a16:creationId xmlns:a16="http://schemas.microsoft.com/office/drawing/2014/main" id="{0BFA0E04-B61F-491E-8CEE-282132478766}"/>
                </a:ext>
              </a:extLst>
            </p:cNvPr>
            <p:cNvSpPr>
              <a:spLocks noChangeArrowheads="1"/>
            </p:cNvSpPr>
            <p:nvPr userDrawn="1"/>
          </p:nvSpPr>
          <p:spPr bwMode="gray">
            <a:xfrm>
              <a:off x="8764588" y="2581275"/>
              <a:ext cx="312738"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4" name="Rectangle 62">
              <a:extLst>
                <a:ext uri="{FF2B5EF4-FFF2-40B4-BE49-F238E27FC236}">
                  <a16:creationId xmlns:a16="http://schemas.microsoft.com/office/drawing/2014/main" id="{AFB42A0A-BD91-43E7-988D-573EEC534564}"/>
                </a:ext>
              </a:extLst>
            </p:cNvPr>
            <p:cNvSpPr>
              <a:spLocks noChangeArrowheads="1"/>
            </p:cNvSpPr>
            <p:nvPr userDrawn="1"/>
          </p:nvSpPr>
          <p:spPr bwMode="gray">
            <a:xfrm>
              <a:off x="9193213" y="2581275"/>
              <a:ext cx="314325" cy="334963"/>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5" name="Rectangle 63">
              <a:extLst>
                <a:ext uri="{FF2B5EF4-FFF2-40B4-BE49-F238E27FC236}">
                  <a16:creationId xmlns:a16="http://schemas.microsoft.com/office/drawing/2014/main" id="{BA15039E-DBE6-4F6E-80B1-70B510D54B0F}"/>
                </a:ext>
              </a:extLst>
            </p:cNvPr>
            <p:cNvSpPr>
              <a:spLocks noChangeArrowheads="1"/>
            </p:cNvSpPr>
            <p:nvPr userDrawn="1"/>
          </p:nvSpPr>
          <p:spPr bwMode="gray">
            <a:xfrm>
              <a:off x="8337551"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6" name="Rectangle 64">
              <a:extLst>
                <a:ext uri="{FF2B5EF4-FFF2-40B4-BE49-F238E27FC236}">
                  <a16:creationId xmlns:a16="http://schemas.microsoft.com/office/drawing/2014/main" id="{265A4B65-72CE-4B68-9D58-5199411F4C96}"/>
                </a:ext>
              </a:extLst>
            </p:cNvPr>
            <p:cNvSpPr>
              <a:spLocks noChangeArrowheads="1"/>
            </p:cNvSpPr>
            <p:nvPr userDrawn="1"/>
          </p:nvSpPr>
          <p:spPr bwMode="gray">
            <a:xfrm>
              <a:off x="8764588" y="3062288"/>
              <a:ext cx="312738"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sp>
          <p:nvSpPr>
            <p:cNvPr id="147" name="Rectangle 65">
              <a:extLst>
                <a:ext uri="{FF2B5EF4-FFF2-40B4-BE49-F238E27FC236}">
                  <a16:creationId xmlns:a16="http://schemas.microsoft.com/office/drawing/2014/main" id="{9602881A-C071-4CA3-9947-55E1E8A8C5B1}"/>
                </a:ext>
              </a:extLst>
            </p:cNvPr>
            <p:cNvSpPr>
              <a:spLocks noChangeArrowheads="1"/>
            </p:cNvSpPr>
            <p:nvPr userDrawn="1"/>
          </p:nvSpPr>
          <p:spPr bwMode="gray">
            <a:xfrm>
              <a:off x="9193213" y="3062288"/>
              <a:ext cx="314325" cy="338138"/>
            </a:xfrm>
            <a:prstGeom prst="rect">
              <a:avLst/>
            </a:pr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R="0" lvl="0" indent="0" defTabSz="914126" fontAlgn="auto">
                <a:lnSpc>
                  <a:spcPct val="100000"/>
                </a:lnSpc>
                <a:spcBef>
                  <a:spcPts val="0"/>
                </a:spcBef>
                <a:spcAft>
                  <a:spcPts val="0"/>
                </a:spcAft>
                <a:buClrTx/>
                <a:buSzTx/>
                <a:buFontTx/>
                <a:buNone/>
                <a:tabLst/>
              </a:pPr>
              <a:endParaRPr kumimoji="0" lang="en-US" sz="1799" b="0" i="0" u="none" strike="noStrike" kern="0" cap="none" spc="0" normalizeH="0" baseline="0">
                <a:ln>
                  <a:noFill/>
                </a:ln>
                <a:solidFill>
                  <a:srgbClr val="1A1A1A"/>
                </a:solidFill>
                <a:effectLst/>
                <a:uLnTx/>
                <a:uFillTx/>
              </a:endParaRPr>
            </a:p>
          </p:txBody>
        </p:sp>
      </p:grpSp>
      <p:sp>
        <p:nvSpPr>
          <p:cNvPr id="205" name="Multiplication Sign 204">
            <a:extLst>
              <a:ext uri="{FF2B5EF4-FFF2-40B4-BE49-F238E27FC236}">
                <a16:creationId xmlns:a16="http://schemas.microsoft.com/office/drawing/2014/main" id="{464A0F58-5D65-499E-8280-34A9DFF27F4A}"/>
              </a:ext>
            </a:extLst>
          </p:cNvPr>
          <p:cNvSpPr/>
          <p:nvPr userDrawn="1"/>
        </p:nvSpPr>
        <p:spPr bwMode="ltGray">
          <a:xfrm>
            <a:off x="3643244"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211" name="Multiplication Sign 210">
            <a:extLst>
              <a:ext uri="{FF2B5EF4-FFF2-40B4-BE49-F238E27FC236}">
                <a16:creationId xmlns:a16="http://schemas.microsoft.com/office/drawing/2014/main" id="{69338860-60E4-44A3-B6C1-0BC1315BA942}"/>
              </a:ext>
            </a:extLst>
          </p:cNvPr>
          <p:cNvSpPr/>
          <p:nvPr userDrawn="1"/>
        </p:nvSpPr>
        <p:spPr bwMode="ltGray">
          <a:xfrm>
            <a:off x="6271892"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sp>
        <p:nvSpPr>
          <p:cNvPr id="214" name="Multiplication Sign 213">
            <a:extLst>
              <a:ext uri="{FF2B5EF4-FFF2-40B4-BE49-F238E27FC236}">
                <a16:creationId xmlns:a16="http://schemas.microsoft.com/office/drawing/2014/main" id="{DFD379AB-2220-4E7F-85FE-EBBE910DB5C2}"/>
              </a:ext>
            </a:extLst>
          </p:cNvPr>
          <p:cNvSpPr/>
          <p:nvPr userDrawn="1"/>
        </p:nvSpPr>
        <p:spPr bwMode="ltGray">
          <a:xfrm>
            <a:off x="8826629" y="2831053"/>
            <a:ext cx="715234" cy="715230"/>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err="1">
              <a:gradFill>
                <a:gsLst>
                  <a:gs pos="0">
                    <a:srgbClr val="FFFFFF"/>
                  </a:gs>
                  <a:gs pos="100000">
                    <a:srgbClr val="FFFFFF"/>
                  </a:gs>
                </a:gsLst>
                <a:lin ang="5400000" scaled="0"/>
              </a:gradFill>
              <a:ea typeface="Segoe UI" pitchFamily="34" charset="0"/>
              <a:cs typeface="Segoe UI" pitchFamily="34" charset="0"/>
            </a:endParaRPr>
          </a:p>
        </p:txBody>
      </p:sp>
      <p:grpSp>
        <p:nvGrpSpPr>
          <p:cNvPr id="4" name="Group 3">
            <a:extLst>
              <a:ext uri="{FF2B5EF4-FFF2-40B4-BE49-F238E27FC236}">
                <a16:creationId xmlns:a16="http://schemas.microsoft.com/office/drawing/2014/main" id="{8971C9C6-D4A9-4DFA-9E2D-9E501DB092DC}"/>
              </a:ext>
            </a:extLst>
          </p:cNvPr>
          <p:cNvGrpSpPr/>
          <p:nvPr userDrawn="1"/>
        </p:nvGrpSpPr>
        <p:grpSpPr bwMode="gray">
          <a:xfrm>
            <a:off x="3132278" y="2298248"/>
            <a:ext cx="718204" cy="544549"/>
            <a:chOff x="3132278" y="2298246"/>
            <a:chExt cx="718204" cy="544549"/>
          </a:xfrm>
        </p:grpSpPr>
        <p:sp>
          <p:nvSpPr>
            <p:cNvPr id="79" name="Freeform: Shape 78">
              <a:extLst>
                <a:ext uri="{FF2B5EF4-FFF2-40B4-BE49-F238E27FC236}">
                  <a16:creationId xmlns:a16="http://schemas.microsoft.com/office/drawing/2014/main" id="{19123BC5-D4FA-46FE-A2AC-4D6533EA9AB2}"/>
                </a:ext>
              </a:extLst>
            </p:cNvPr>
            <p:cNvSpPr/>
            <p:nvPr/>
          </p:nvSpPr>
          <p:spPr bwMode="gray">
            <a:xfrm>
              <a:off x="3194451" y="2298246"/>
              <a:ext cx="107195" cy="171511"/>
            </a:xfrm>
            <a:custGeom>
              <a:avLst/>
              <a:gdLst/>
              <a:ahLst/>
              <a:cxnLst/>
              <a:rect l="0" t="0" r="0" b="0"/>
              <a:pathLst>
                <a:path w="95250" h="152400">
                  <a:moveTo>
                    <a:pt x="81439" y="147161"/>
                  </a:moveTo>
                  <a:lnTo>
                    <a:pt x="20479" y="147161"/>
                  </a:lnTo>
                  <a:cubicBezTo>
                    <a:pt x="13811" y="147161"/>
                    <a:pt x="7144" y="141446"/>
                    <a:pt x="7144" y="133826"/>
                  </a:cubicBezTo>
                  <a:lnTo>
                    <a:pt x="7144" y="19526"/>
                  </a:lnTo>
                  <a:cubicBezTo>
                    <a:pt x="7144" y="12859"/>
                    <a:pt x="12859" y="7144"/>
                    <a:pt x="20479" y="7144"/>
                  </a:cubicBezTo>
                  <a:lnTo>
                    <a:pt x="81439" y="7144"/>
                  </a:lnTo>
                  <a:cubicBezTo>
                    <a:pt x="88106" y="7144"/>
                    <a:pt x="94774" y="12859"/>
                    <a:pt x="94774" y="20479"/>
                  </a:cubicBezTo>
                  <a:lnTo>
                    <a:pt x="94774" y="134779"/>
                  </a:lnTo>
                  <a:cubicBezTo>
                    <a:pt x="94774" y="141446"/>
                    <a:pt x="88106" y="147161"/>
                    <a:pt x="81439" y="1471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0" name="Freeform: Shape 79">
              <a:extLst>
                <a:ext uri="{FF2B5EF4-FFF2-40B4-BE49-F238E27FC236}">
                  <a16:creationId xmlns:a16="http://schemas.microsoft.com/office/drawing/2014/main" id="{5711D87E-2859-4301-A153-9C62DB528E0B}"/>
                </a:ext>
              </a:extLst>
            </p:cNvPr>
            <p:cNvSpPr/>
            <p:nvPr/>
          </p:nvSpPr>
          <p:spPr bwMode="gray">
            <a:xfrm>
              <a:off x="3293070" y="2417233"/>
              <a:ext cx="557412" cy="407339"/>
            </a:xfrm>
            <a:custGeom>
              <a:avLst/>
              <a:gdLst/>
              <a:ahLst/>
              <a:cxnLst/>
              <a:rect l="0" t="0" r="0" b="0"/>
              <a:pathLst>
                <a:path w="495300" h="361950">
                  <a:moveTo>
                    <a:pt x="488156" y="31909"/>
                  </a:moveTo>
                  <a:lnTo>
                    <a:pt x="439579" y="7144"/>
                  </a:lnTo>
                  <a:lnTo>
                    <a:pt x="7144" y="7144"/>
                  </a:lnTo>
                  <a:lnTo>
                    <a:pt x="7144" y="356711"/>
                  </a:lnTo>
                  <a:lnTo>
                    <a:pt x="433864" y="356711"/>
                  </a:lnTo>
                  <a:lnTo>
                    <a:pt x="488156" y="32813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1" name="Freeform: Shape 80">
              <a:extLst>
                <a:ext uri="{FF2B5EF4-FFF2-40B4-BE49-F238E27FC236}">
                  <a16:creationId xmlns:a16="http://schemas.microsoft.com/office/drawing/2014/main" id="{A4F64010-C37F-4B0B-8C4B-E5CD5398E636}"/>
                </a:ext>
              </a:extLst>
            </p:cNvPr>
            <p:cNvSpPr/>
            <p:nvPr/>
          </p:nvSpPr>
          <p:spPr bwMode="gray">
            <a:xfrm>
              <a:off x="3293070" y="2392577"/>
              <a:ext cx="557412" cy="64317"/>
            </a:xfrm>
            <a:custGeom>
              <a:avLst/>
              <a:gdLst/>
              <a:ahLst/>
              <a:cxnLst/>
              <a:rect l="0" t="0" r="0" b="0"/>
              <a:pathLst>
                <a:path w="495300" h="57150">
                  <a:moveTo>
                    <a:pt x="488156" y="53816"/>
                  </a:moveTo>
                  <a:lnTo>
                    <a:pt x="488156" y="49054"/>
                  </a:lnTo>
                  <a:cubicBezTo>
                    <a:pt x="488156" y="26194"/>
                    <a:pt x="469106" y="7144"/>
                    <a:pt x="446246" y="7144"/>
                  </a:cubicBezTo>
                  <a:lnTo>
                    <a:pt x="7144" y="7144"/>
                  </a:lnTo>
                  <a:lnTo>
                    <a:pt x="7144" y="53816"/>
                  </a:lnTo>
                  <a:lnTo>
                    <a:pt x="488156" y="5381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2" name="Freeform: Shape 81">
              <a:extLst>
                <a:ext uri="{FF2B5EF4-FFF2-40B4-BE49-F238E27FC236}">
                  <a16:creationId xmlns:a16="http://schemas.microsoft.com/office/drawing/2014/main" id="{DF5111A6-FF13-4B86-9A02-4968F86EFDFC}"/>
                </a:ext>
              </a:extLst>
            </p:cNvPr>
            <p:cNvSpPr/>
            <p:nvPr/>
          </p:nvSpPr>
          <p:spPr bwMode="gray">
            <a:xfrm>
              <a:off x="3293070" y="2778478"/>
              <a:ext cx="557412" cy="64317"/>
            </a:xfrm>
            <a:custGeom>
              <a:avLst/>
              <a:gdLst/>
              <a:ahLst/>
              <a:cxnLst/>
              <a:rect l="0" t="0" r="0" b="0"/>
              <a:pathLst>
                <a:path w="495300" h="57150">
                  <a:moveTo>
                    <a:pt x="7144" y="7144"/>
                  </a:moveTo>
                  <a:lnTo>
                    <a:pt x="7144" y="57626"/>
                  </a:lnTo>
                  <a:lnTo>
                    <a:pt x="446246" y="57626"/>
                  </a:lnTo>
                  <a:cubicBezTo>
                    <a:pt x="469106" y="57626"/>
                    <a:pt x="488156" y="38576"/>
                    <a:pt x="488156" y="15716"/>
                  </a:cubicBezTo>
                  <a:lnTo>
                    <a:pt x="488156"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3" name="Freeform: Shape 82">
              <a:extLst>
                <a:ext uri="{FF2B5EF4-FFF2-40B4-BE49-F238E27FC236}">
                  <a16:creationId xmlns:a16="http://schemas.microsoft.com/office/drawing/2014/main" id="{D46C1B4E-7932-4411-ADEE-738D4EB9AB4F}"/>
                </a:ext>
              </a:extLst>
            </p:cNvPr>
            <p:cNvSpPr/>
            <p:nvPr/>
          </p:nvSpPr>
          <p:spPr bwMode="gray">
            <a:xfrm>
              <a:off x="3132278" y="2346484"/>
              <a:ext cx="235828" cy="482376"/>
            </a:xfrm>
            <a:custGeom>
              <a:avLst/>
              <a:gdLst/>
              <a:ahLst/>
              <a:cxnLst/>
              <a:rect l="0" t="0" r="0" b="0"/>
              <a:pathLst>
                <a:path w="209550" h="428625">
                  <a:moveTo>
                    <a:pt x="205264" y="391001"/>
                  </a:moveTo>
                  <a:lnTo>
                    <a:pt x="109061" y="428149"/>
                  </a:lnTo>
                  <a:lnTo>
                    <a:pt x="7144" y="391001"/>
                  </a:lnTo>
                  <a:lnTo>
                    <a:pt x="7144" y="48101"/>
                  </a:lnTo>
                  <a:lnTo>
                    <a:pt x="106204" y="7144"/>
                  </a:lnTo>
                  <a:lnTo>
                    <a:pt x="205264" y="48101"/>
                  </a:ln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4" name="Freeform: Shape 83">
              <a:extLst>
                <a:ext uri="{FF2B5EF4-FFF2-40B4-BE49-F238E27FC236}">
                  <a16:creationId xmlns:a16="http://schemas.microsoft.com/office/drawing/2014/main" id="{403E67C2-61A7-4327-B9AE-EB39024D08C9}"/>
                </a:ext>
              </a:extLst>
            </p:cNvPr>
            <p:cNvSpPr/>
            <p:nvPr/>
          </p:nvSpPr>
          <p:spPr bwMode="gray">
            <a:xfrm>
              <a:off x="3132278" y="2327189"/>
              <a:ext cx="235828" cy="75036"/>
            </a:xfrm>
            <a:custGeom>
              <a:avLst/>
              <a:gdLst/>
              <a:ahLst/>
              <a:cxnLst/>
              <a:rect l="0" t="0" r="0" b="0"/>
              <a:pathLst>
                <a:path w="209550" h="66675">
                  <a:moveTo>
                    <a:pt x="205264" y="65246"/>
                  </a:moveTo>
                  <a:lnTo>
                    <a:pt x="205264" y="44291"/>
                  </a:lnTo>
                  <a:cubicBezTo>
                    <a:pt x="205264" y="23336"/>
                    <a:pt x="188119" y="7144"/>
                    <a:pt x="168116" y="7144"/>
                  </a:cubicBezTo>
                  <a:lnTo>
                    <a:pt x="44291" y="7144"/>
                  </a:lnTo>
                  <a:cubicBezTo>
                    <a:pt x="24289" y="7144"/>
                    <a:pt x="7144" y="24289"/>
                    <a:pt x="7144" y="44291"/>
                  </a:cubicBezTo>
                  <a:lnTo>
                    <a:pt x="7144" y="65246"/>
                  </a:lnTo>
                  <a:lnTo>
                    <a:pt x="205264" y="65246"/>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5" name="Freeform: Shape 84">
              <a:extLst>
                <a:ext uri="{FF2B5EF4-FFF2-40B4-BE49-F238E27FC236}">
                  <a16:creationId xmlns:a16="http://schemas.microsoft.com/office/drawing/2014/main" id="{6D3A9CA2-5D0F-4251-A1DB-C27B4C28C03D}"/>
                </a:ext>
              </a:extLst>
            </p:cNvPr>
            <p:cNvSpPr/>
            <p:nvPr/>
          </p:nvSpPr>
          <p:spPr bwMode="gray">
            <a:xfrm>
              <a:off x="3132278" y="2778478"/>
              <a:ext cx="235828" cy="64317"/>
            </a:xfrm>
            <a:custGeom>
              <a:avLst/>
              <a:gdLst/>
              <a:ahLst/>
              <a:cxnLst/>
              <a:rect l="0" t="0" r="0" b="0"/>
              <a:pathLst>
                <a:path w="209550" h="57150">
                  <a:moveTo>
                    <a:pt x="7144" y="7144"/>
                  </a:moveTo>
                  <a:lnTo>
                    <a:pt x="7144" y="19526"/>
                  </a:lnTo>
                  <a:cubicBezTo>
                    <a:pt x="7144" y="40481"/>
                    <a:pt x="24289" y="56674"/>
                    <a:pt x="44291" y="56674"/>
                  </a:cubicBezTo>
                  <a:lnTo>
                    <a:pt x="167164" y="56674"/>
                  </a:lnTo>
                  <a:cubicBezTo>
                    <a:pt x="188119" y="56674"/>
                    <a:pt x="204311" y="39529"/>
                    <a:pt x="204311" y="19526"/>
                  </a:cubicBezTo>
                  <a:lnTo>
                    <a:pt x="204311" y="7144"/>
                  </a:lnTo>
                  <a:lnTo>
                    <a:pt x="7144" y="7144"/>
                  </a:ln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6" name="Freeform: Shape 85">
              <a:extLst>
                <a:ext uri="{FF2B5EF4-FFF2-40B4-BE49-F238E27FC236}">
                  <a16:creationId xmlns:a16="http://schemas.microsoft.com/office/drawing/2014/main" id="{139DA858-1E17-41E2-A370-09FD78386FD7}"/>
                </a:ext>
              </a:extLst>
            </p:cNvPr>
            <p:cNvSpPr/>
            <p:nvPr/>
          </p:nvSpPr>
          <p:spPr bwMode="gray">
            <a:xfrm>
              <a:off x="3407769" y="2427952"/>
              <a:ext cx="375181" cy="375181"/>
            </a:xfrm>
            <a:custGeom>
              <a:avLst/>
              <a:gdLst/>
              <a:ahLst/>
              <a:cxnLst/>
              <a:rect l="0" t="0" r="0" b="0"/>
              <a:pathLst>
                <a:path w="333375" h="333375">
                  <a:moveTo>
                    <a:pt x="329089" y="168116"/>
                  </a:moveTo>
                  <a:cubicBezTo>
                    <a:pt x="329089" y="257019"/>
                    <a:pt x="257019" y="329089"/>
                    <a:pt x="168116" y="329089"/>
                  </a:cubicBezTo>
                  <a:cubicBezTo>
                    <a:pt x="79214" y="329089"/>
                    <a:pt x="7144" y="257019"/>
                    <a:pt x="7144" y="168116"/>
                  </a:cubicBezTo>
                  <a:cubicBezTo>
                    <a:pt x="7144" y="79214"/>
                    <a:pt x="79214" y="7144"/>
                    <a:pt x="168116" y="7144"/>
                  </a:cubicBezTo>
                  <a:cubicBezTo>
                    <a:pt x="257019" y="7144"/>
                    <a:pt x="329089" y="79214"/>
                    <a:pt x="329089" y="168116"/>
                  </a:cubicBezTo>
                  <a:close/>
                </a:path>
              </a:pathLst>
            </a:custGeom>
            <a:solidFill>
              <a:srgbClr val="D2D2D2"/>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7" name="Freeform: Shape 86">
              <a:extLst>
                <a:ext uri="{FF2B5EF4-FFF2-40B4-BE49-F238E27FC236}">
                  <a16:creationId xmlns:a16="http://schemas.microsoft.com/office/drawing/2014/main" id="{B982D7D2-16E2-4E71-A0C9-3E8F510C3D69}"/>
                </a:ext>
              </a:extLst>
            </p:cNvPr>
            <p:cNvSpPr/>
            <p:nvPr/>
          </p:nvSpPr>
          <p:spPr bwMode="gray">
            <a:xfrm>
              <a:off x="3436711" y="2456894"/>
              <a:ext cx="310864" cy="310864"/>
            </a:xfrm>
            <a:custGeom>
              <a:avLst/>
              <a:gdLst/>
              <a:ahLst/>
              <a:cxnLst/>
              <a:rect l="0" t="0" r="0" b="0"/>
              <a:pathLst>
                <a:path w="276225" h="276225">
                  <a:moveTo>
                    <a:pt x="277654" y="142399"/>
                  </a:moveTo>
                  <a:cubicBezTo>
                    <a:pt x="277654" y="217098"/>
                    <a:pt x="217098" y="277654"/>
                    <a:pt x="142399" y="277654"/>
                  </a:cubicBezTo>
                  <a:cubicBezTo>
                    <a:pt x="67699" y="277654"/>
                    <a:pt x="7144" y="217098"/>
                    <a:pt x="7144" y="142399"/>
                  </a:cubicBezTo>
                  <a:cubicBezTo>
                    <a:pt x="7144" y="67699"/>
                    <a:pt x="67699" y="7144"/>
                    <a:pt x="142399" y="7144"/>
                  </a:cubicBezTo>
                  <a:cubicBezTo>
                    <a:pt x="217098" y="7144"/>
                    <a:pt x="277654" y="67699"/>
                    <a:pt x="277654" y="142399"/>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8" name="Freeform: Shape 87">
              <a:extLst>
                <a:ext uri="{FF2B5EF4-FFF2-40B4-BE49-F238E27FC236}">
                  <a16:creationId xmlns:a16="http://schemas.microsoft.com/office/drawing/2014/main" id="{A6D67E79-9064-4B8F-BA3E-B5213A78A1AD}"/>
                </a:ext>
              </a:extLst>
            </p:cNvPr>
            <p:cNvSpPr/>
            <p:nvPr/>
          </p:nvSpPr>
          <p:spPr bwMode="gray">
            <a:xfrm>
              <a:off x="3588927" y="2609110"/>
              <a:ext cx="160792" cy="160792"/>
            </a:xfrm>
            <a:custGeom>
              <a:avLst/>
              <a:gdLst/>
              <a:ahLst/>
              <a:cxnLst/>
              <a:rect l="0" t="0" r="0" b="0"/>
              <a:pathLst>
                <a:path w="142875" h="142875">
                  <a:moveTo>
                    <a:pt x="7144" y="141446"/>
                  </a:moveTo>
                  <a:lnTo>
                    <a:pt x="7144" y="7144"/>
                  </a:lnTo>
                  <a:lnTo>
                    <a:pt x="142399" y="7144"/>
                  </a:lnTo>
                  <a:lnTo>
                    <a:pt x="142399" y="7144"/>
                  </a:lnTo>
                  <a:cubicBezTo>
                    <a:pt x="142399" y="81439"/>
                    <a:pt x="82391" y="141446"/>
                    <a:pt x="7144" y="141446"/>
                  </a:cubicBezTo>
                  <a:lnTo>
                    <a:pt x="7144" y="141446"/>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89" name="Freeform: Shape 88">
              <a:extLst>
                <a:ext uri="{FF2B5EF4-FFF2-40B4-BE49-F238E27FC236}">
                  <a16:creationId xmlns:a16="http://schemas.microsoft.com/office/drawing/2014/main" id="{9881B2B0-E706-40DB-902E-6B6B6D6A4E6C}"/>
                </a:ext>
              </a:extLst>
            </p:cNvPr>
            <p:cNvSpPr/>
            <p:nvPr/>
          </p:nvSpPr>
          <p:spPr bwMode="gray">
            <a:xfrm>
              <a:off x="3497812" y="2517996"/>
              <a:ext cx="192950" cy="192950"/>
            </a:xfrm>
            <a:custGeom>
              <a:avLst/>
              <a:gdLst/>
              <a:ahLst/>
              <a:cxnLst/>
              <a:rect l="0" t="0" r="0" b="0"/>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505050"/>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0" name="Freeform: Shape 89">
              <a:extLst>
                <a:ext uri="{FF2B5EF4-FFF2-40B4-BE49-F238E27FC236}">
                  <a16:creationId xmlns:a16="http://schemas.microsoft.com/office/drawing/2014/main" id="{A2AA46AB-18A0-4251-B4B2-A28EA46FABC6}"/>
                </a:ext>
              </a:extLst>
            </p:cNvPr>
            <p:cNvSpPr/>
            <p:nvPr/>
          </p:nvSpPr>
          <p:spPr bwMode="gray">
            <a:xfrm>
              <a:off x="3528898" y="2549081"/>
              <a:ext cx="75036" cy="75036"/>
            </a:xfrm>
            <a:custGeom>
              <a:avLst/>
              <a:gdLst/>
              <a:ahLst/>
              <a:cxnLst/>
              <a:rect l="0" t="0" r="0" b="0"/>
              <a:pathLst>
                <a:path w="66675" h="66675">
                  <a:moveTo>
                    <a:pt x="68104" y="37624"/>
                  </a:moveTo>
                  <a:cubicBezTo>
                    <a:pt x="68104" y="54457"/>
                    <a:pt x="54457" y="68104"/>
                    <a:pt x="37624" y="68104"/>
                  </a:cubicBezTo>
                  <a:cubicBezTo>
                    <a:pt x="20790" y="68104"/>
                    <a:pt x="7144" y="54457"/>
                    <a:pt x="7144" y="37624"/>
                  </a:cubicBezTo>
                  <a:cubicBezTo>
                    <a:pt x="7144" y="20790"/>
                    <a:pt x="20790" y="7144"/>
                    <a:pt x="37624" y="7144"/>
                  </a:cubicBezTo>
                  <a:cubicBezTo>
                    <a:pt x="54457" y="7144"/>
                    <a:pt x="68104" y="20790"/>
                    <a:pt x="68104" y="37624"/>
                  </a:cubicBezTo>
                  <a:close/>
                </a:path>
              </a:pathLst>
            </a:custGeom>
            <a:solidFill>
              <a:srgbClr val="FFFFFF"/>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1" name="Freeform: Shape 90">
              <a:extLst>
                <a:ext uri="{FF2B5EF4-FFF2-40B4-BE49-F238E27FC236}">
                  <a16:creationId xmlns:a16="http://schemas.microsoft.com/office/drawing/2014/main" id="{EF43424F-38F4-432B-AE52-7BC0881813F7}"/>
                </a:ext>
              </a:extLst>
            </p:cNvPr>
            <p:cNvSpPr/>
            <p:nvPr/>
          </p:nvSpPr>
          <p:spPr bwMode="gray">
            <a:xfrm>
              <a:off x="3388474" y="2416160"/>
              <a:ext cx="64317" cy="64317"/>
            </a:xfrm>
            <a:custGeom>
              <a:avLst/>
              <a:gdLst/>
              <a:ahLst/>
              <a:cxnLst/>
              <a:rect l="0" t="0" r="0" b="0"/>
              <a:pathLst>
                <a:path w="57150" h="57150">
                  <a:moveTo>
                    <a:pt x="58579" y="32861"/>
                  </a:moveTo>
                  <a:cubicBezTo>
                    <a:pt x="58579" y="47065"/>
                    <a:pt x="47065" y="58579"/>
                    <a:pt x="32861" y="58579"/>
                  </a:cubicBezTo>
                  <a:cubicBezTo>
                    <a:pt x="18658" y="58579"/>
                    <a:pt x="7144" y="47065"/>
                    <a:pt x="7144" y="32861"/>
                  </a:cubicBezTo>
                  <a:cubicBezTo>
                    <a:pt x="7144" y="18658"/>
                    <a:pt x="18658" y="7144"/>
                    <a:pt x="32861" y="7144"/>
                  </a:cubicBezTo>
                  <a:cubicBezTo>
                    <a:pt x="47065" y="7144"/>
                    <a:pt x="58579" y="18658"/>
                    <a:pt x="58579" y="32861"/>
                  </a:cubicBez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2" name="Freeform: Shape 91">
              <a:extLst>
                <a:ext uri="{FF2B5EF4-FFF2-40B4-BE49-F238E27FC236}">
                  <a16:creationId xmlns:a16="http://schemas.microsoft.com/office/drawing/2014/main" id="{CA05F177-6194-465B-BE2A-800E5ED64142}"/>
                </a:ext>
              </a:extLst>
            </p:cNvPr>
            <p:cNvSpPr/>
            <p:nvPr/>
          </p:nvSpPr>
          <p:spPr bwMode="gray">
            <a:xfrm>
              <a:off x="3132278" y="2392577"/>
              <a:ext cx="96475" cy="396620"/>
            </a:xfrm>
            <a:custGeom>
              <a:avLst/>
              <a:gdLst/>
              <a:ahLst/>
              <a:cxnLst/>
              <a:rect l="0" t="0" r="0" b="0"/>
              <a:pathLst>
                <a:path w="85725" h="352425">
                  <a:moveTo>
                    <a:pt x="7144" y="7144"/>
                  </a:moveTo>
                  <a:lnTo>
                    <a:pt x="83344" y="7144"/>
                  </a:lnTo>
                  <a:lnTo>
                    <a:pt x="83344" y="350044"/>
                  </a:lnTo>
                  <a:lnTo>
                    <a:pt x="7144" y="35004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sp>
          <p:nvSpPr>
            <p:cNvPr id="93" name="Freeform: Shape 92">
              <a:extLst>
                <a:ext uri="{FF2B5EF4-FFF2-40B4-BE49-F238E27FC236}">
                  <a16:creationId xmlns:a16="http://schemas.microsoft.com/office/drawing/2014/main" id="{83D552AA-E188-4FE9-820E-7624D3B5EABD}"/>
                </a:ext>
              </a:extLst>
            </p:cNvPr>
            <p:cNvSpPr/>
            <p:nvPr/>
          </p:nvSpPr>
          <p:spPr bwMode="gray">
            <a:xfrm>
              <a:off x="3451718" y="2316470"/>
              <a:ext cx="289425" cy="85756"/>
            </a:xfrm>
            <a:custGeom>
              <a:avLst/>
              <a:gdLst/>
              <a:ahLst/>
              <a:cxnLst/>
              <a:rect l="0" t="0" r="0" b="0"/>
              <a:pathLst>
                <a:path w="257175" h="76200">
                  <a:moveTo>
                    <a:pt x="251936" y="75724"/>
                  </a:moveTo>
                  <a:lnTo>
                    <a:pt x="7144" y="75724"/>
                  </a:lnTo>
                  <a:lnTo>
                    <a:pt x="41434" y="17621"/>
                  </a:lnTo>
                  <a:cubicBezTo>
                    <a:pt x="45244" y="10954"/>
                    <a:pt x="52864" y="7144"/>
                    <a:pt x="60484" y="7144"/>
                  </a:cubicBezTo>
                  <a:lnTo>
                    <a:pt x="198596" y="7144"/>
                  </a:lnTo>
                  <a:cubicBezTo>
                    <a:pt x="206216" y="7144"/>
                    <a:pt x="213836" y="10954"/>
                    <a:pt x="217646" y="17621"/>
                  </a:cubicBezTo>
                  <a:lnTo>
                    <a:pt x="251936" y="75724"/>
                  </a:lnTo>
                  <a:close/>
                </a:path>
              </a:pathLst>
            </a:custGeom>
            <a:solidFill>
              <a:srgbClr val="737373"/>
            </a:solidFill>
            <a:ln w="9525" cap="flat">
              <a:noFill/>
              <a:prstDash val="solid"/>
              <a:miter/>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126"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1A1A1A"/>
                </a:solidFill>
                <a:effectLst/>
                <a:uLnTx/>
                <a:uFillTx/>
              </a:endParaRPr>
            </a:p>
          </p:txBody>
        </p:sp>
      </p:grpSp>
    </p:spTree>
    <p:extLst>
      <p:ext uri="{BB962C8B-B14F-4D97-AF65-F5344CB8AC3E}">
        <p14:creationId xmlns:p14="http://schemas.microsoft.com/office/powerpoint/2010/main" val="20849588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4" y="1436690"/>
            <a:ext cx="11018520" cy="1908215"/>
          </a:xfrm>
        </p:spPr>
        <p:txBody>
          <a:bodyPr/>
          <a:lstStyle>
            <a:lvl1pPr marL="0" indent="0">
              <a:buNone/>
              <a:defRPr sz="2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891099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1"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01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8"/>
            <a:ext cx="1366245" cy="292608"/>
          </a:xfrm>
          <a:prstGeom prst="rect">
            <a:avLst/>
          </a:prstGeom>
        </p:spPr>
      </p:pic>
    </p:spTree>
    <p:extLst>
      <p:ext uri="{BB962C8B-B14F-4D97-AF65-F5344CB8AC3E}">
        <p14:creationId xmlns:p14="http://schemas.microsoft.com/office/powerpoint/2010/main" val="17833678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98256072"/>
      </p:ext>
    </p:extLst>
  </p:cSld>
  <p:clrMapOvr>
    <a:masterClrMapping/>
  </p:clrMapOvr>
  <p:transition>
    <p:fade/>
  </p:transition>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8" cy="2215991"/>
          </a:xfrm>
        </p:spPr>
        <p:txBody>
          <a:bodyPr>
            <a:spAutoFit/>
          </a:bodyPr>
          <a:lstStyle>
            <a:lvl1pPr>
              <a:defRPr sz="3599">
                <a:latin typeface="+mn-lt"/>
              </a:defRPr>
            </a:lvl1pPr>
            <a:lvl2pPr>
              <a:defRPr sz="2799">
                <a:latin typeface="+mn-lt"/>
              </a:defRPr>
            </a:lvl2pPr>
            <a:lvl3pPr>
              <a:defRPr sz="2399">
                <a:latin typeface="+mn-lt"/>
              </a:defRPr>
            </a:lvl3pPr>
            <a:lvl4pPr>
              <a:defRPr sz="1999">
                <a:latin typeface="+mn-lt"/>
              </a:defRPr>
            </a:lvl4pPr>
            <a:lvl5pPr>
              <a:defRPr sz="1799">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828646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1D97E-EB4A-4277-9677-1A3A24F87B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079DC3-C8D8-46DE-AD8B-B24DBDFDAEC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223DA-336D-4052-9A8E-6D22220FBF5A}"/>
              </a:ext>
            </a:extLst>
          </p:cNvPr>
          <p:cNvSpPr>
            <a:spLocks noGrp="1"/>
          </p:cNvSpPr>
          <p:nvPr>
            <p:ph type="dt" sz="half" idx="10"/>
          </p:nvPr>
        </p:nvSpPr>
        <p:spPr/>
        <p:txBody>
          <a:bodyPr/>
          <a:lstStyle/>
          <a:p>
            <a:fld id="{94862EDC-80D7-4E0E-9000-D3B407D09935}" type="datetimeFigureOut">
              <a:rPr lang="en-US" smtClean="0"/>
              <a:t>10/18/2022</a:t>
            </a:fld>
            <a:endParaRPr lang="en-US"/>
          </a:p>
        </p:txBody>
      </p:sp>
      <p:sp>
        <p:nvSpPr>
          <p:cNvPr id="5" name="Footer Placeholder 4">
            <a:extLst>
              <a:ext uri="{FF2B5EF4-FFF2-40B4-BE49-F238E27FC236}">
                <a16:creationId xmlns:a16="http://schemas.microsoft.com/office/drawing/2014/main" id="{405A9E4F-B28B-4576-9746-DD38016B0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3BB943-C93E-4B34-994B-B45EAC4749A4}"/>
              </a:ext>
            </a:extLst>
          </p:cNvPr>
          <p:cNvSpPr>
            <a:spLocks noGrp="1"/>
          </p:cNvSpPr>
          <p:nvPr>
            <p:ph type="sldNum" sz="quarter" idx="12"/>
          </p:nvPr>
        </p:nvSpPr>
        <p:spPr/>
        <p:txBody>
          <a:bodyPr/>
          <a:lstStyle/>
          <a:p>
            <a:fld id="{96E4D633-3389-41A4-99D6-80D9FE341707}" type="slidenum">
              <a:rPr lang="en-US" smtClean="0"/>
              <a:t>‹#›</a:t>
            </a:fld>
            <a:endParaRPr lang="en-US"/>
          </a:p>
        </p:txBody>
      </p:sp>
    </p:spTree>
    <p:extLst>
      <p:ext uri="{BB962C8B-B14F-4D97-AF65-F5344CB8AC3E}">
        <p14:creationId xmlns:p14="http://schemas.microsoft.com/office/powerpoint/2010/main" val="2512059964"/>
      </p:ext>
    </p:extLst>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5"/>
            <a:ext cx="12192000" cy="6855863"/>
          </a:xfrm>
          <a:prstGeom prst="rect">
            <a:avLst/>
          </a:prstGeom>
        </p:spPr>
      </p:pic>
      <p:sp>
        <p:nvSpPr>
          <p:cNvPr id="2" name="Title 1"/>
          <p:cNvSpPr>
            <a:spLocks noGrp="1"/>
          </p:cNvSpPr>
          <p:nvPr>
            <p:ph type="title" hasCustomPrompt="1"/>
          </p:nvPr>
        </p:nvSpPr>
        <p:spPr>
          <a:xfrm>
            <a:off x="269241" y="268969"/>
            <a:ext cx="7171399" cy="1511770"/>
          </a:xfrm>
          <a:noFill/>
        </p:spPr>
        <p:txBody>
          <a:bodyPr tIns="91413" bIns="91413" anchor="t" anchorCtr="0"/>
          <a:lstStyle>
            <a:lvl1pPr>
              <a:defRPr sz="8621" spc="-99" baseline="0">
                <a:gradFill>
                  <a:gsLst>
                    <a:gs pos="100000">
                      <a:schemeClr val="tx1"/>
                    </a:gs>
                    <a:gs pos="0">
                      <a:schemeClr val="tx1"/>
                    </a:gs>
                  </a:gsLst>
                  <a:lin ang="5400000" scaled="0"/>
                </a:gradFill>
              </a:defRPr>
            </a:lvl1pPr>
          </a:lstStyle>
          <a:p>
            <a:r>
              <a:rPr lang="en-US"/>
              <a:t>Announcing</a:t>
            </a:r>
          </a:p>
        </p:txBody>
      </p:sp>
    </p:spTree>
    <p:extLst>
      <p:ext uri="{BB962C8B-B14F-4D97-AF65-F5344CB8AC3E}">
        <p14:creationId xmlns:p14="http://schemas.microsoft.com/office/powerpoint/2010/main" val="34337333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2" y="280418"/>
            <a:ext cx="11151917" cy="553998"/>
          </a:xfrm>
        </p:spPr>
        <p:txBody>
          <a:bodyPr/>
          <a:lstStyle/>
          <a:p>
            <a:r>
              <a:rPr lang="en-US"/>
              <a:t>Click to edit Master title style</a:t>
            </a:r>
          </a:p>
        </p:txBody>
      </p:sp>
      <p:sp>
        <p:nvSpPr>
          <p:cNvPr id="5" name="Text Placeholder 4"/>
          <p:cNvSpPr>
            <a:spLocks noGrp="1"/>
          </p:cNvSpPr>
          <p:nvPr>
            <p:ph type="body" sz="quarter" idx="10"/>
          </p:nvPr>
        </p:nvSpPr>
        <p:spPr>
          <a:xfrm>
            <a:off x="377954" y="1402083"/>
            <a:ext cx="11151917"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2042678"/>
      </p:ext>
    </p:extLst>
  </p:cSld>
  <p:clrMapOvr>
    <a:masterClrMapping/>
  </p:clrMapOvr>
  <p:transition>
    <p:fade/>
  </p:transition>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036690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189486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886324673"/>
      </p:ext>
    </p:extLst>
  </p:cSld>
  <p:clrMapOvr>
    <a:masterClrMapping/>
  </p:clrMapOvr>
  <p:transition>
    <p:fade/>
  </p:transition>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2" name="Picture 1">
            <a:extLst>
              <a:ext uri="{FF2B5EF4-FFF2-40B4-BE49-F238E27FC236}">
                <a16:creationId xmlns:a16="http://schemas.microsoft.com/office/drawing/2014/main" id="{D1AC4001-3066-48F9-A335-88434C8D835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6136471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userDrawn="1">
  <p:cSld name="Title Slide 6">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pic>
        <p:nvPicPr>
          <p:cNvPr id="2" name="Picture 1">
            <a:extLst>
              <a:ext uri="{FF2B5EF4-FFF2-40B4-BE49-F238E27FC236}">
                <a16:creationId xmlns:a16="http://schemas.microsoft.com/office/drawing/2014/main" id="{A66193F2-B3BA-49FA-B610-57618AA2240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9491798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userDrawn="1">
  <p:cSld name="Title Slide 7">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pic>
        <p:nvPicPr>
          <p:cNvPr id="2" name="Picture 1">
            <a:extLst>
              <a:ext uri="{FF2B5EF4-FFF2-40B4-BE49-F238E27FC236}">
                <a16:creationId xmlns:a16="http://schemas.microsoft.com/office/drawing/2014/main" id="{9F0CB72D-BA4C-4FD5-9779-11828745C9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3461162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32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86681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083746704"/>
      </p:ext>
    </p:extLst>
  </p:cSld>
  <p:clrMapOvr>
    <a:masterClrMapping/>
  </p:clrMapOvr>
  <p:transition>
    <p:fade/>
  </p:transition>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Title Slide 8">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pic>
        <p:nvPicPr>
          <p:cNvPr id="2" name="Picture 1">
            <a:extLst>
              <a:ext uri="{FF2B5EF4-FFF2-40B4-BE49-F238E27FC236}">
                <a16:creationId xmlns:a16="http://schemas.microsoft.com/office/drawing/2014/main" id="{50742D2E-C77D-44C6-9E43-76C7AA9B69B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8556109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Title Slide 9">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pic>
        <p:nvPicPr>
          <p:cNvPr id="2" name="Picture 1">
            <a:extLst>
              <a:ext uri="{FF2B5EF4-FFF2-40B4-BE49-F238E27FC236}">
                <a16:creationId xmlns:a16="http://schemas.microsoft.com/office/drawing/2014/main" id="{F70532F3-7CCC-4F50-B63C-55369304A2F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24940873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2.xml><?xml version="1.0" encoding="utf-8"?>
<p:sldLayout xmlns:a="http://schemas.openxmlformats.org/drawingml/2006/main" xmlns:r="http://schemas.openxmlformats.org/officeDocument/2006/relationships" xmlns:p="http://schemas.openxmlformats.org/presentationml/2006/main" preserve="1" userDrawn="1">
  <p:cSld name="Title Slide 10">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pic>
        <p:nvPicPr>
          <p:cNvPr id="2" name="Picture 1">
            <a:extLst>
              <a:ext uri="{FF2B5EF4-FFF2-40B4-BE49-F238E27FC236}">
                <a16:creationId xmlns:a16="http://schemas.microsoft.com/office/drawing/2014/main" id="{01C8309D-4532-4684-8138-AFA4F6520B1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778747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Title Slide 11">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pic>
        <p:nvPicPr>
          <p:cNvPr id="2" name="Picture 1">
            <a:extLst>
              <a:ext uri="{FF2B5EF4-FFF2-40B4-BE49-F238E27FC236}">
                <a16:creationId xmlns:a16="http://schemas.microsoft.com/office/drawing/2014/main" id="{A48FF9D7-9BFF-4B16-ACB1-84712E613CB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864211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Title Slide 12">
    <p:bg>
      <p:bgRef idx="1001">
        <a:schemeClr val="bg1"/>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chemeClr val="tx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pic>
        <p:nvPicPr>
          <p:cNvPr id="2" name="Picture 1">
            <a:extLst>
              <a:ext uri="{FF2B5EF4-FFF2-40B4-BE49-F238E27FC236}">
                <a16:creationId xmlns:a16="http://schemas.microsoft.com/office/drawing/2014/main" id="{D6096906-FD5E-442E-85D3-F8B72D55B11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823556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5.xml><?xml version="1.0" encoding="utf-8"?>
<p:sldLayout xmlns:a="http://schemas.openxmlformats.org/drawingml/2006/main" xmlns:r="http://schemas.openxmlformats.org/officeDocument/2006/relationships" xmlns:p="http://schemas.openxmlformats.org/presentationml/2006/main" preserve="1" userDrawn="1">
  <p:cSld name="Table of Conten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chemeClr val="tx1"/>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tx1"/>
                </a:solidFill>
                <a:cs typeface="Segoe UI" pitchFamily="34" charset="0"/>
              </a:rPr>
              <a:t>©Microsoft Corporation									                                                                                                                                             Azure </a:t>
            </a:r>
          </a:p>
        </p:txBody>
      </p:sp>
    </p:spTree>
    <p:extLst>
      <p:ext uri="{BB962C8B-B14F-4D97-AF65-F5344CB8AC3E}">
        <p14:creationId xmlns:p14="http://schemas.microsoft.com/office/powerpoint/2010/main" val="37430638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6.xml><?xml version="1.0" encoding="utf-8"?>
<p:sldLayout xmlns:a="http://schemas.openxmlformats.org/drawingml/2006/main" xmlns:r="http://schemas.openxmlformats.org/officeDocument/2006/relationships" xmlns:p="http://schemas.openxmlformats.org/presentationml/2006/main" preserve="1" userDrawn="1">
  <p:cSld name="Text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chemeClr val="tx1"/>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1"/>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tx1"/>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solidFill>
                  <a:schemeClr val="tx1"/>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8067527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7.xml><?xml version="1.0" encoding="utf-8"?>
<p:sldLayout xmlns:a="http://schemas.openxmlformats.org/drawingml/2006/main" xmlns:r="http://schemas.openxmlformats.org/officeDocument/2006/relationships" xmlns:p="http://schemas.openxmlformats.org/presentationml/2006/main" preserve="1" userDrawn="1">
  <p:cSld name="1_Text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tx1"/>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929274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8.xml><?xml version="1.0" encoding="utf-8"?>
<p:sldLayout xmlns:a="http://schemas.openxmlformats.org/drawingml/2006/main" xmlns:r="http://schemas.openxmlformats.org/officeDocument/2006/relationships" xmlns:p="http://schemas.openxmlformats.org/presentationml/2006/main" preserve="1" userDrawn="1">
  <p:cSld name="Text option 1">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1"/>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1"/>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1"/>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tx1"/>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3276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userDrawn="1">
  <p:cSld name="Text option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tx1"/>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263647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4085483561"/>
      </p:ext>
    </p:extLst>
  </p:cSld>
  <p:clrMapOvr>
    <a:masterClrMapping/>
  </p:clrMapOvr>
  <p:transition>
    <p:fade/>
  </p:transition>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userDrawn="1">
  <p:cSld name="Text option 3">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tx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tx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tx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tx1"/>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02185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userDrawn="1">
  <p:cSld name="Text option 4">
    <p:bg>
      <p:bgRef idx="1001">
        <a:schemeClr val="bg1"/>
      </p:bgRef>
    </p:bg>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chemeClr val="tx1"/>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tx1"/>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385560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p:cSld name="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tx1"/>
                </a:solidFill>
                <a:cs typeface="Segoe UI" pitchFamily="34" charset="0"/>
              </a:rPr>
              <a:t>©Microsoft Corporation									                                                                                                                                             Azure </a:t>
            </a:r>
          </a:p>
        </p:txBody>
      </p:sp>
    </p:spTree>
    <p:extLst>
      <p:ext uri="{BB962C8B-B14F-4D97-AF65-F5344CB8AC3E}">
        <p14:creationId xmlns:p14="http://schemas.microsoft.com/office/powerpoint/2010/main" val="2243604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userDrawn="1">
  <p:cSld name="Section title 1">
    <p:bg>
      <p:bgRef idx="1001">
        <a:schemeClr val="bg1"/>
      </p:bgRef>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257165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38404766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936303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userDrawn="1">
  <p:cSld name="Photo layout 1">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498799"/>
          </a:xfrm>
          <a:prstGeom prst="rect">
            <a:avLst/>
          </a:prstGeom>
        </p:spPr>
        <p:txBody>
          <a:bodyPr lIns="0" tIns="0" rIns="0" bIns="0"/>
          <a:lstStyle>
            <a:lvl1pPr marL="0" indent="0">
              <a:lnSpc>
                <a:spcPts val="1765"/>
              </a:lnSpc>
              <a:spcBef>
                <a:spcPts val="1176"/>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tx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tx1"/>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9000"/>
            <a:ext cx="4822952" cy="498799"/>
          </a:xfrm>
          <a:prstGeom prst="rect">
            <a:avLst/>
          </a:prstGeom>
        </p:spPr>
        <p:txBody>
          <a:bodyPr lIns="0" tIns="0" rIns="0" bIns="0"/>
          <a:lstStyle>
            <a:lvl1pPr marL="0" indent="0">
              <a:lnSpc>
                <a:spcPts val="1765"/>
              </a:lnSpc>
              <a:spcBef>
                <a:spcPts val="1176"/>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791775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userDrawn="1">
  <p:cSld name="Photo layout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tx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tx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tx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tx1"/>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523188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userDrawn="1">
  <p:cSld name="Device layout 1">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solidFill>
                  <a:schemeClr val="tx1"/>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tx1"/>
                </a:solidFill>
                <a:cs typeface="Segoe UI" pitchFamily="34" charset="0"/>
              </a:rPr>
              <a:t>©Microsoft Corporation									                                                                                                                                             Azure </a:t>
            </a:r>
          </a:p>
        </p:txBody>
      </p:sp>
    </p:spTree>
    <p:extLst>
      <p:ext uri="{BB962C8B-B14F-4D97-AF65-F5344CB8AC3E}">
        <p14:creationId xmlns:p14="http://schemas.microsoft.com/office/powerpoint/2010/main" val="22128189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userDrawn="1">
  <p:cSld name="Device layout 2">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solidFill>
                  <a:schemeClr val="tx1"/>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tx1"/>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226987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71339583"/>
      </p:ext>
    </p:extLst>
  </p:cSld>
  <p:clrMapOvr>
    <a:masterClrMapping/>
  </p:clrMapOvr>
  <p:transition>
    <p:fade/>
  </p:transition>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userDrawn="1">
  <p:cSld name="Device layout 3">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chemeClr val="tx1"/>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tx1"/>
                </a:solidFill>
                <a:cs typeface="Segoe UI" pitchFamily="34" charset="0"/>
              </a:rPr>
              <a:t>©Microsoft Corporation									                                                                                                                                             Azure </a:t>
            </a:r>
          </a:p>
        </p:txBody>
      </p:sp>
    </p:spTree>
    <p:extLst>
      <p:ext uri="{BB962C8B-B14F-4D97-AF65-F5344CB8AC3E}">
        <p14:creationId xmlns:p14="http://schemas.microsoft.com/office/powerpoint/2010/main" val="15520767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userDrawn="1">
  <p:cSld name="Chart layout">
    <p:bg>
      <p:bgRef idx="1001">
        <a:schemeClr val="bg1"/>
      </p:bgRef>
    </p:bg>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chemeClr val="tx1"/>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chemeClr val="tx1"/>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chemeClr val="tx1"/>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tx1"/>
                </a:solidFill>
                <a:cs typeface="Segoe UI" pitchFamily="34" charset="0"/>
              </a:rPr>
              <a:t>©Microsoft Corporation									                                                                                                                                             Azure </a:t>
            </a:r>
          </a:p>
        </p:txBody>
      </p:sp>
    </p:spTree>
    <p:extLst>
      <p:ext uri="{BB962C8B-B14F-4D97-AF65-F5344CB8AC3E}">
        <p14:creationId xmlns:p14="http://schemas.microsoft.com/office/powerpoint/2010/main" val="34941582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p:cSld name="Tabl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6635"/>
            <a:ext cx="11306469" cy="543185"/>
          </a:xfrm>
          <a:prstGeom prst="rect">
            <a:avLst/>
          </a:prstGeom>
        </p:spPr>
        <p:txBody>
          <a:bodyPr anchor="ctr" anchorCtr="0"/>
          <a:lstStyle>
            <a:lvl1pPr algn="ctr">
              <a:defRPr>
                <a:solidFill>
                  <a:schemeClr val="tx1"/>
                </a:soli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tx1"/>
                </a:solidFill>
                <a:cs typeface="Segoe UI" pitchFamily="34" charset="0"/>
              </a:rPr>
              <a:t>©Microsoft Corporation									                                                                                                                                             Azure </a:t>
            </a:r>
          </a:p>
        </p:txBody>
      </p:sp>
    </p:spTree>
    <p:extLst>
      <p:ext uri="{BB962C8B-B14F-4D97-AF65-F5344CB8AC3E}">
        <p14:creationId xmlns:p14="http://schemas.microsoft.com/office/powerpoint/2010/main" val="3041649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0309393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4.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793844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5.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4"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03761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6.xml><?xml version="1.0" encoding="utf-8"?>
<p:sldLayout xmlns:a="http://schemas.openxmlformats.org/drawingml/2006/main" xmlns:r="http://schemas.openxmlformats.org/officeDocument/2006/relationships" xmlns:p="http://schemas.openxmlformats.org/presentationml/2006/main" preserve="1">
  <p:cSld name="1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chemeClr val="bg1"/>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640515102"/>
      </p:ext>
    </p:extLst>
  </p:cSld>
  <p:clrMapOvr>
    <a:masterClrMapping/>
  </p:clrMapOvr>
  <p:transition>
    <p:fade/>
  </p:transition>
</p:sldLayout>
</file>

<file path=ppt/slideLayouts/slideLayout727.xml><?xml version="1.0" encoding="utf-8"?>
<p:sldLayout xmlns:a="http://schemas.openxmlformats.org/drawingml/2006/main" xmlns:r="http://schemas.openxmlformats.org/officeDocument/2006/relationships" xmlns:p="http://schemas.openxmlformats.org/presentationml/2006/main" type="title">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4"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3669723502"/>
      </p:ext>
    </p:extLst>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1" y="0"/>
            <a:ext cx="4538552" cy="4576268"/>
          </a:xfrm>
          <a:prstGeom prst="rect">
            <a:avLst/>
          </a:prstGeom>
        </p:spPr>
      </p:pic>
    </p:spTree>
    <p:extLst>
      <p:ext uri="{BB962C8B-B14F-4D97-AF65-F5344CB8AC3E}">
        <p14:creationId xmlns:p14="http://schemas.microsoft.com/office/powerpoint/2010/main" val="3602534250"/>
      </p:ext>
    </p:extLst>
  </p:cSld>
  <p:clrMapOvr>
    <a:masterClrMapping/>
  </p:clrMapOvr>
  <p:transition>
    <p:fade/>
  </p:transition>
</p:sldLayout>
</file>

<file path=ppt/slideLayouts/slideLayout729.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9602709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00377276"/>
      </p:ext>
    </p:extLst>
  </p:cSld>
  <p:clrMapOvr>
    <a:masterClrMapping/>
  </p:clrMapOvr>
  <p:transition>
    <p:fade/>
  </p:transition>
</p:sldLayout>
</file>

<file path=ppt/slideLayouts/slideLayout730.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000542618"/>
      </p:ext>
    </p:extLst>
  </p:cSld>
  <p:clrMapOvr>
    <a:masterClrMapping/>
  </p:clrMapOvr>
  <p:transition>
    <p:fade/>
  </p:transition>
</p:sldLayout>
</file>

<file path=ppt/slideLayouts/slideLayout731.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417523604"/>
      </p:ext>
    </p:extLst>
  </p:cSld>
  <p:clrMapOvr>
    <a:masterClrMapping/>
  </p:clrMapOvr>
  <p:transition>
    <p:fade/>
  </p:transition>
</p:sldLayout>
</file>

<file path=ppt/slideLayouts/slideLayout732.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165320222"/>
      </p:ext>
    </p:extLst>
  </p:cSld>
  <p:clrMapOvr>
    <a:masterClrMapping/>
  </p:clrMapOvr>
  <p:transition>
    <p:fade/>
  </p:transition>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98114097"/>
      </p:ext>
    </p:extLst>
  </p:cSld>
  <p:clrMapOvr>
    <a:masterClrMapping/>
  </p:clrMapOvr>
  <p:transition>
    <p:fade/>
  </p:transition>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7563649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5.xml><?xml version="1.0" encoding="utf-8"?>
<p:sldLayout xmlns:a="http://schemas.openxmlformats.org/drawingml/2006/main" xmlns:r="http://schemas.openxmlformats.org/officeDocument/2006/relationships" xmlns:p="http://schemas.openxmlformats.org/presentationml/2006/main" showMasterSp="0" preserve="1" userDrawn="1">
  <p:cSld name="1_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874743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36.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5" tIns="146284" rIns="182855" bIns="146284" numCol="1" spcCol="0" rtlCol="0" fromWordArt="0" anchor="t" anchorCtr="0" forceAA="0" compatLnSpc="1">
            <a:prstTxWarp prst="textNoShape">
              <a:avLst/>
            </a:prstTxWarp>
            <a:noAutofit/>
          </a:bodyPr>
          <a:lstStyle/>
          <a:p>
            <a:pPr defTabSz="932329"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3"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7189225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04116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30455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62336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51660568"/>
      </p:ext>
    </p:extLst>
  </p:cSld>
  <p:clrMapOvr>
    <a:masterClrMapping/>
  </p:clrMapOvr>
  <p:transition>
    <p:fade/>
  </p:transition>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96818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71548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E64B7-7C8F-074E-9CAB-108433607D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42D9BF-688D-7E43-A6B3-BE162163A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9FB69A-B801-BB4C-B45C-3F4F6B8E792B}"/>
              </a:ext>
            </a:extLst>
          </p:cNvPr>
          <p:cNvSpPr>
            <a:spLocks noGrp="1"/>
          </p:cNvSpPr>
          <p:nvPr>
            <p:ph type="dt" sz="half" idx="10"/>
          </p:nvPr>
        </p:nvSpPr>
        <p:spPr/>
        <p:txBody>
          <a:bodyPr/>
          <a:lstStyle/>
          <a:p>
            <a:fld id="{7C5B76DA-FCC2-6146-AFC9-E5F180670763}" type="datetimeFigureOut">
              <a:rPr lang="en-US" smtClean="0"/>
              <a:t>10/18/2022</a:t>
            </a:fld>
            <a:endParaRPr lang="en-US"/>
          </a:p>
        </p:txBody>
      </p:sp>
      <p:sp>
        <p:nvSpPr>
          <p:cNvPr id="5" name="Footer Placeholder 4">
            <a:extLst>
              <a:ext uri="{FF2B5EF4-FFF2-40B4-BE49-F238E27FC236}">
                <a16:creationId xmlns:a16="http://schemas.microsoft.com/office/drawing/2014/main" id="{2FCDA7CF-A6DA-764E-9D97-4BBD91F2B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366E91-E281-EE45-99C0-CF8419420C35}"/>
              </a:ext>
            </a:extLst>
          </p:cNvPr>
          <p:cNvSpPr>
            <a:spLocks noGrp="1"/>
          </p:cNvSpPr>
          <p:nvPr>
            <p:ph type="sldNum" sz="quarter" idx="12"/>
          </p:nvPr>
        </p:nvSpPr>
        <p:spPr/>
        <p:txBody>
          <a:bodyPr/>
          <a:lstStyle/>
          <a:p>
            <a:fld id="{5B529444-F807-E748-98D8-DF37094D95C9}" type="slidenum">
              <a:rPr lang="en-US" smtClean="0"/>
              <a:t>‹#›</a:t>
            </a:fld>
            <a:endParaRPr lang="en-US"/>
          </a:p>
        </p:txBody>
      </p:sp>
    </p:spTree>
    <p:extLst>
      <p:ext uri="{BB962C8B-B14F-4D97-AF65-F5344CB8AC3E}">
        <p14:creationId xmlns:p14="http://schemas.microsoft.com/office/powerpoint/2010/main" val="116064641"/>
      </p:ext>
    </p:extLst>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0216003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4.xml><?xml version="1.0" encoding="utf-8"?>
<p:sldLayout xmlns:a="http://schemas.openxmlformats.org/drawingml/2006/main" xmlns:r="http://schemas.openxmlformats.org/officeDocument/2006/relationships" xmlns:p="http://schemas.openxmlformats.org/presentationml/2006/main" userDrawn="1">
  <p:cSld name="Title &amp; subtitle">
    <p:bg>
      <p:bgRef idx="1001">
        <a:schemeClr val="bg1"/>
      </p:bgRef>
    </p:bg>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5043"/>
            <a:ext cx="11021125" cy="310863"/>
          </a:xfrm>
        </p:spPr>
        <p:txBody>
          <a:bodyPr/>
          <a:lstStyle>
            <a:lvl1pPr marL="0" indent="0" algn="l">
              <a:buNone/>
              <a:defRPr kumimoji="0" lang="en-US" sz="2000" b="0" i="0" u="none" strike="noStrike" kern="1200" cap="none" spc="0" normalizeH="0" baseline="0" dirty="0" smtClean="0">
                <a:ln>
                  <a:noFill/>
                </a:ln>
                <a:solidFill>
                  <a:schemeClr val="accent2"/>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Title 3">
            <a:extLst>
              <a:ext uri="{FF2B5EF4-FFF2-40B4-BE49-F238E27FC236}">
                <a16:creationId xmlns:a16="http://schemas.microsoft.com/office/drawing/2014/main" id="{0F135F95-0CE8-41D3-81C5-535ACDB7026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31366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5.xml><?xml version="1.0" encoding="utf-8"?>
<p:sldLayout xmlns:a="http://schemas.openxmlformats.org/drawingml/2006/main" xmlns:r="http://schemas.openxmlformats.org/officeDocument/2006/relationships" xmlns:p="http://schemas.openxmlformats.org/presentationml/2006/main" userDrawn="1">
  <p:cSld name="1_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778640" cy="553998"/>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025650"/>
            <a:ext cx="6392863" cy="4243388"/>
          </a:xfrm>
        </p:spPr>
        <p:txBody>
          <a:bodyPr/>
          <a:lstStyle>
            <a:lvl1pPr marL="0" indent="0">
              <a:spcBef>
                <a:spcPts val="800"/>
              </a:spcBef>
              <a:buNone/>
              <a:defRPr sz="2000">
                <a:latin typeface="+mj-lt"/>
              </a:defRPr>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0C1204E-D1D0-4D38-AACE-B86BF5A2D797}"/>
              </a:ext>
            </a:extLst>
          </p:cNvPr>
          <p:cNvSpPr>
            <a:spLocks noGrp="1"/>
          </p:cNvSpPr>
          <p:nvPr>
            <p:ph sz="quarter" idx="13"/>
          </p:nvPr>
        </p:nvSpPr>
        <p:spPr>
          <a:xfrm>
            <a:off x="6586538" y="1457325"/>
            <a:ext cx="2843212" cy="971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6780C0D4-0210-4318-9EB1-FD166F8A54BD}"/>
              </a:ext>
            </a:extLst>
          </p:cNvPr>
          <p:cNvSpPr>
            <a:spLocks noGrp="1"/>
          </p:cNvSpPr>
          <p:nvPr>
            <p:ph sz="quarter" idx="14"/>
          </p:nvPr>
        </p:nvSpPr>
        <p:spPr>
          <a:xfrm>
            <a:off x="7658100" y="3157538"/>
            <a:ext cx="2343150" cy="17002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7F531FBD-3C9A-4783-AD50-ADADA8957E75}"/>
              </a:ext>
            </a:extLst>
          </p:cNvPr>
          <p:cNvSpPr>
            <a:spLocks noGrp="1"/>
          </p:cNvSpPr>
          <p:nvPr>
            <p:ph sz="quarter" idx="15"/>
          </p:nvPr>
        </p:nvSpPr>
        <p:spPr>
          <a:xfrm>
            <a:off x="9245600" y="682625"/>
            <a:ext cx="1871663" cy="6667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703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6.xml><?xml version="1.0" encoding="utf-8"?>
<p:sldLayout xmlns:a="http://schemas.openxmlformats.org/drawingml/2006/main" xmlns:r="http://schemas.openxmlformats.org/officeDocument/2006/relationships" xmlns:p="http://schemas.openxmlformats.org/presentationml/2006/main" userDrawn="1">
  <p:cSld name="2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973DBCA0-B147-4DE9-8039-32225BC93D63}"/>
              </a:ext>
            </a:extLst>
          </p:cNvPr>
          <p:cNvSpPr>
            <a:spLocks noGrp="1"/>
          </p:cNvSpPr>
          <p:nvPr>
            <p:ph sz="quarter" idx="16"/>
          </p:nvPr>
        </p:nvSpPr>
        <p:spPr>
          <a:xfrm>
            <a:off x="2743200" y="3898900"/>
            <a:ext cx="5486400" cy="2212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3214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7.xml><?xml version="1.0" encoding="utf-8"?>
<p:sldLayout xmlns:a="http://schemas.openxmlformats.org/drawingml/2006/main" xmlns:r="http://schemas.openxmlformats.org/officeDocument/2006/relationships" xmlns:p="http://schemas.openxmlformats.org/presentationml/2006/main" userDrawn="1">
  <p:cSld name="1_Split content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6184915" cy="553998"/>
          </a:xfrm>
        </p:spPr>
        <p:txBody>
          <a:bodyPr/>
          <a:lstStyle>
            <a:lvl1pPr>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2362200"/>
            <a:ext cx="5832927" cy="3906838"/>
          </a:xfrm>
        </p:spPr>
        <p:txBody>
          <a:bodyPr/>
          <a:lstStyle>
            <a:lvl1pPr marL="0" indent="0">
              <a:spcBef>
                <a:spcPts val="800"/>
              </a:spcBef>
              <a:buNone/>
              <a:defRPr sz="2000"/>
            </a:lvl1pPr>
            <a:lvl2pPr marL="285750" indent="-285750">
              <a:spcBef>
                <a:spcPts val="250"/>
              </a:spcBef>
              <a:buClr>
                <a:schemeClr val="accent2"/>
              </a:buClr>
              <a:buFont typeface="Arial" panose="020B0604020202020204" pitchFamily="34" charset="0"/>
              <a:buChar char="•"/>
              <a:defRPr sz="1800"/>
            </a:lvl2pPr>
            <a:lvl3pPr marL="569913" indent="-285750">
              <a:buClr>
                <a:schemeClr val="accent2"/>
              </a:buClr>
              <a:buFont typeface="Arial" panose="020B0604020202020204" pitchFamily="34" charset="0"/>
              <a:buChar char="•"/>
              <a:defRPr sz="1400"/>
            </a:lvl3pPr>
            <a:lvl4pPr marL="833438" indent="-171450">
              <a:buClr>
                <a:schemeClr val="accent2"/>
              </a:buClr>
              <a:buFont typeface="Arial" panose="020B0604020202020204" pitchFamily="34" charset="0"/>
              <a:buChar char="•"/>
              <a:defRPr sz="1200"/>
            </a:lvl4pPr>
            <a:lvl5pPr marL="1027113" indent="-171450">
              <a:buClr>
                <a:schemeClr val="accent2"/>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916E37B2-16F2-4E1E-8A94-D26391227A15}"/>
              </a:ext>
            </a:extLst>
          </p:cNvPr>
          <p:cNvSpPr>
            <a:spLocks noGrp="1"/>
          </p:cNvSpPr>
          <p:nvPr>
            <p:ph type="body" sz="quarter" idx="13"/>
          </p:nvPr>
        </p:nvSpPr>
        <p:spPr>
          <a:xfrm>
            <a:off x="584200" y="1656318"/>
            <a:ext cx="6184900"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4" name="Content Placeholder 3">
            <a:extLst>
              <a:ext uri="{FF2B5EF4-FFF2-40B4-BE49-F238E27FC236}">
                <a16:creationId xmlns:a16="http://schemas.microsoft.com/office/drawing/2014/main" id="{358D9FF1-181B-4A18-A9E8-0684F2A59BC3}"/>
              </a:ext>
            </a:extLst>
          </p:cNvPr>
          <p:cNvSpPr>
            <a:spLocks noGrp="1"/>
          </p:cNvSpPr>
          <p:nvPr>
            <p:ph sz="quarter" idx="14"/>
          </p:nvPr>
        </p:nvSpPr>
        <p:spPr>
          <a:xfrm>
            <a:off x="7972425" y="2185988"/>
            <a:ext cx="2886075" cy="1514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6">
            <a:extLst>
              <a:ext uri="{FF2B5EF4-FFF2-40B4-BE49-F238E27FC236}">
                <a16:creationId xmlns:a16="http://schemas.microsoft.com/office/drawing/2014/main" id="{BC39D66C-5821-4DAC-A5F7-981E5028DE44}"/>
              </a:ext>
            </a:extLst>
          </p:cNvPr>
          <p:cNvSpPr>
            <a:spLocks noGrp="1"/>
          </p:cNvSpPr>
          <p:nvPr>
            <p:ph sz="quarter" idx="15"/>
          </p:nvPr>
        </p:nvSpPr>
        <p:spPr>
          <a:xfrm>
            <a:off x="7972425" y="754063"/>
            <a:ext cx="2230438" cy="1147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5938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8.xml><?xml version="1.0" encoding="utf-8"?>
<p:sldLayout xmlns:a="http://schemas.openxmlformats.org/drawingml/2006/main" xmlns:r="http://schemas.openxmlformats.org/officeDocument/2006/relationships" xmlns:p="http://schemas.openxmlformats.org/presentationml/2006/main" userDrawn="1">
  <p:cSld name="1_Title and sub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5">
            <a:extLst>
              <a:ext uri="{FF2B5EF4-FFF2-40B4-BE49-F238E27FC236}">
                <a16:creationId xmlns:a16="http://schemas.microsoft.com/office/drawing/2014/main" id="{215502FA-08C1-481E-BE5D-B52518F20D32}"/>
              </a:ext>
            </a:extLst>
          </p:cNvPr>
          <p:cNvSpPr>
            <a:spLocks noGrp="1"/>
          </p:cNvSpPr>
          <p:nvPr>
            <p:ph type="body" sz="quarter" idx="13"/>
          </p:nvPr>
        </p:nvSpPr>
        <p:spPr>
          <a:xfrm>
            <a:off x="584199" y="1067356"/>
            <a:ext cx="11018519" cy="369332"/>
          </a:xfrm>
        </p:spPr>
        <p:txBody>
          <a:bodyPr/>
          <a:lstStyle>
            <a:lvl1pPr marL="0" indent="0">
              <a:buNone/>
              <a:defRPr sz="2400">
                <a:solidFill>
                  <a:schemeClr val="accent2"/>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631195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6886716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3838779105"/>
      </p:ext>
    </p:extLst>
  </p:cSld>
  <p:clrMapOvr>
    <a:masterClrMapping/>
  </p:clrMapOvr>
  <p:transition>
    <p:fade/>
  </p:transition>
</p:sldLayout>
</file>

<file path=ppt/slideLayouts/slideLayout75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062817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880DD4-DCE2-080D-E2BB-98B59F8277D3}"/>
              </a:ext>
              <a:ext uri="{C183D7F6-B498-43B3-948B-1728B52AA6E4}">
                <adec:decorative xmlns:adec="http://schemas.microsoft.com/office/drawing/2017/decorative" val="1"/>
              </a:ext>
            </a:extLst>
          </p:cNvPr>
          <p:cNvPicPr>
            <a:picLocks noChangeAspect="1"/>
          </p:cNvPicPr>
          <p:nvPr userDrawn="1"/>
        </p:nvPicPr>
        <p:blipFill rotWithShape="1">
          <a:blip r:embed="rId2"/>
          <a:srcRect l="187" t="315" r="281" b="201"/>
          <a:stretch/>
        </p:blipFill>
        <p:spPr>
          <a:xfrm>
            <a:off x="0" y="0"/>
            <a:ext cx="12192000" cy="6858000"/>
          </a:xfrm>
          <a:prstGeom prst="rect">
            <a:avLst/>
          </a:prstGeom>
        </p:spPr>
      </p:pic>
      <p:pic>
        <p:nvPicPr>
          <p:cNvPr id="4" name="Graphic 11">
            <a:extLst>
              <a:ext uri="{FF2B5EF4-FFF2-40B4-BE49-F238E27FC236}">
                <a16:creationId xmlns:a16="http://schemas.microsoft.com/office/drawing/2014/main" id="{C25D9C34-698E-6CFF-6AFC-60C2443CCA3B}"/>
              </a:ext>
            </a:extLst>
          </p:cNvPr>
          <p:cNvPicPr>
            <a:picLocks noChangeAspect="1"/>
          </p:cNvPicPr>
          <p:nvPr userDrawn="1"/>
        </p:nvPicPr>
        <p:blipFill>
          <a:blip r:embed="rId3"/>
          <a:srcRect/>
          <a:stretch/>
        </p:blipFill>
        <p:spPr>
          <a:xfrm>
            <a:off x="-127918" y="1721222"/>
            <a:ext cx="5215674" cy="2958353"/>
          </a:xfrm>
          <a:prstGeom prst="rect">
            <a:avLst/>
          </a:prstGeom>
        </p:spPr>
      </p:pic>
      <p:pic>
        <p:nvPicPr>
          <p:cNvPr id="5" name="MS logo white - EMF" descr="Microsoft logo white text version">
            <a:extLst>
              <a:ext uri="{FF2B5EF4-FFF2-40B4-BE49-F238E27FC236}">
                <a16:creationId xmlns:a16="http://schemas.microsoft.com/office/drawing/2014/main" id="{A59D9057-AB20-B6A4-B687-74A02BCBBAC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867299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dirty="0"/>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13" name="MS logo gray - EMF" descr="Microsoft logo, gray text version">
            <a:extLst>
              <a:ext uri="{FF2B5EF4-FFF2-40B4-BE49-F238E27FC236}">
                <a16:creationId xmlns:a16="http://schemas.microsoft.com/office/drawing/2014/main" id="{CDFE8FF8-5A1C-3A50-B2A3-C6FF6C67CFD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6604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5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21637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0429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5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38252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5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4962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09517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7508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55543"/>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720570673"/>
      </p:ext>
    </p:extLst>
  </p:cSld>
  <p:clrMapOvr>
    <a:masterClrMapping/>
  </p:clrMapOvr>
  <p:transition>
    <p:fade/>
  </p:transition>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25269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949641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362734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12386271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63389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658934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2688317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219819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7077812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577513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4047836"/>
      </p:ext>
    </p:extLst>
  </p:cSld>
  <p:clrMapOvr>
    <a:masterClrMapping/>
  </p:clrMapOvr>
  <p:transition>
    <p:fade/>
  </p:transition>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715112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387792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7866119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6130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7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965461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2257680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229517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512767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7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286418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7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678540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8755757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1069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240883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590023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1099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4478169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endParaRPr lang="en-US" dirty="0"/>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dirty="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dirty="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dirty="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p>
            <a:pPr defTabSz="914330">
              <a:defRPr/>
            </a:pPr>
            <a:endParaRPr lang="en-US" sz="1600" dirty="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dirty="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dirty="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algn="l" defTabSz="914330" rtl="0" eaLnBrk="1" latinLnBrk="0" hangingPunct="1">
              <a:defRPr/>
            </a:pPr>
            <a:r>
              <a:rPr lang="en-US" sz="2400" kern="1200" dirty="0">
                <a:solidFill>
                  <a:srgbClr val="0078D4"/>
                </a:solidFill>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algn="l" defTabSz="914330" rtl="0" eaLnBrk="1" latinLnBrk="0" hangingPunct="1">
              <a:defRPr/>
            </a:pPr>
            <a:r>
              <a:rPr lang="en-US" sz="2400" kern="1200" dirty="0">
                <a:solidFill>
                  <a:srgbClr val="0078D4"/>
                </a:solidFill>
                <a:latin typeface="Segoe UI Semibold"/>
                <a:ea typeface="+mn-ea"/>
                <a:cs typeface="+mn-cs"/>
              </a:rPr>
              <a:t>Production</a:t>
            </a:r>
          </a:p>
        </p:txBody>
      </p:sp>
    </p:spTree>
    <p:extLst>
      <p:ext uri="{BB962C8B-B14F-4D97-AF65-F5344CB8AC3E}">
        <p14:creationId xmlns:p14="http://schemas.microsoft.com/office/powerpoint/2010/main" val="14045479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597269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693989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4889652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6310728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3650932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5416561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3689594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732794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259698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12302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0276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23090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40575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6609778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E003B-9F9F-437E-8D9A-92916B70842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473DE22-1878-485D-A866-BD3992C6B9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D440E6E-393D-453C-9FF3-48BB638DB9D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5A6FABB-F0B5-48DF-B771-DFB69489EAB8}" type="datetimeFigureOut">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10/18/2022</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 name="Footer Placeholder 4">
            <a:extLst>
              <a:ext uri="{FF2B5EF4-FFF2-40B4-BE49-F238E27FC236}">
                <a16:creationId xmlns:a16="http://schemas.microsoft.com/office/drawing/2014/main" id="{D6B191E2-7D93-494F-9554-8B3C055CD776}"/>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Slide Number Placeholder 5">
            <a:extLst>
              <a:ext uri="{FF2B5EF4-FFF2-40B4-BE49-F238E27FC236}">
                <a16:creationId xmlns:a16="http://schemas.microsoft.com/office/drawing/2014/main" id="{4D2E41D4-F5FD-4C1E-8483-4D5E2B3D93C6}"/>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A7B457-10FD-4CE4-8695-6F43A17A5309}"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90429235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hoto layout 1">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498799"/>
          </a:xfrm>
          <a:prstGeom prst="rect">
            <a:avLst/>
          </a:prstGeom>
        </p:spPr>
        <p:txBody>
          <a:bodyPr lIns="0" tIns="0" rIns="0" bIns="0"/>
          <a:lstStyle>
            <a:lvl1pPr marL="0" indent="0">
              <a:lnSpc>
                <a:spcPts val="1765"/>
              </a:lnSpc>
              <a:spcBef>
                <a:spcPts val="1176"/>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tx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9000"/>
            <a:ext cx="4822952" cy="498799"/>
          </a:xfrm>
          <a:prstGeom prst="rect">
            <a:avLst/>
          </a:prstGeom>
        </p:spPr>
        <p:txBody>
          <a:bodyPr lIns="0" tIns="0" rIns="0" bIns="0"/>
          <a:lstStyle>
            <a:lvl1pPr marL="0" indent="0">
              <a:lnSpc>
                <a:spcPts val="1765"/>
              </a:lnSpc>
              <a:spcBef>
                <a:spcPts val="1176"/>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366264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Photo layout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1"/>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tx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tx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tx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5890400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vice layout 1">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solidFill>
                  <a:schemeClr val="tx1"/>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917620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ice layout 2">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solidFill>
                  <a:schemeClr val="tx1"/>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563644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ice layout 3">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chemeClr val="tx1"/>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6814163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hart layout">
    <p:bg>
      <p:bgRef idx="1001">
        <a:schemeClr val="bg1"/>
      </p:bgRef>
    </p:bg>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chemeClr val="tx1"/>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chemeClr val="tx1"/>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chemeClr val="tx1"/>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708720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able layou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6635"/>
            <a:ext cx="11306469" cy="543185"/>
          </a:xfrm>
          <a:prstGeom prst="rect">
            <a:avLst/>
          </a:prstGeom>
        </p:spPr>
        <p:txBody>
          <a:bodyPr anchor="ctr" anchorCtr="0"/>
          <a:lstStyle>
            <a:lvl1pPr algn="ctr">
              <a:defRPr>
                <a:solidFill>
                  <a:schemeClr val="tx1"/>
                </a:soli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4856350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37462200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27664013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94054849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Connection event illustration dark">
            <a:extLst>
              <a:ext uri="{FF2B5EF4-FFF2-40B4-BE49-F238E27FC236}">
                <a16:creationId xmlns:a16="http://schemas.microsoft.com/office/drawing/2014/main" id="{9489D3FF-C884-41DC-A4D2-8F11F22CD645}"/>
              </a:ext>
            </a:extLst>
          </p:cNvPr>
          <p:cNvPicPr>
            <a:picLocks noChangeAspect="1"/>
          </p:cNvPicPr>
          <p:nvPr userDrawn="1"/>
        </p:nvPicPr>
        <p:blipFill>
          <a:blip r:embed="rId2"/>
          <a:stretch>
            <a:fillRect/>
          </a:stretch>
        </p:blipFill>
        <p:spPr bwMode="ltGray">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FC555B86-B744-448C-A004-EEB4516C68A9}"/>
              </a:ext>
            </a:extLst>
          </p:cNvPr>
          <p:cNvPicPr>
            <a:picLocks noChangeAspect="1"/>
          </p:cNvPicPr>
          <p:nvPr userDrawn="1"/>
        </p:nvPicPr>
        <p:blipFill>
          <a:blip r:embed="rId4"/>
          <a:stretch>
            <a:fillRect/>
          </a:stretch>
        </p:blipFill>
        <p:spPr bwMode="black">
          <a:xfrm>
            <a:off x="249743" y="2742369"/>
            <a:ext cx="2846838" cy="1673355"/>
          </a:xfrm>
          <a:prstGeom prst="rect">
            <a:avLst/>
          </a:prstGeom>
        </p:spPr>
      </p:pic>
    </p:spTree>
    <p:extLst>
      <p:ext uri="{BB962C8B-B14F-4D97-AF65-F5344CB8AC3E}">
        <p14:creationId xmlns:p14="http://schemas.microsoft.com/office/powerpoint/2010/main" val="33524544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5967600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53291890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10722768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1_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28632528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39060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32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902851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4" y="6401594"/>
            <a:ext cx="366667"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B76384A-BF72-4EC3-9EB1-950545506B9E}" type="slidenum">
              <a:rPr kumimoji="0" lang="en-IN"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IN"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26082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06487"/>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765"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765">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3051699297"/>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MSIPCM5e5a414386e73d61667cc13f" descr="{&quot;HashCode&quot;:-1634785317,&quot;Placement&quot;:&quot;Footer&quot;,&quot;Top&quot;:519.343,&quot;Left&quot;:0.0,&quot;SlideWidth&quot;:960,&quot;SlideHeight&quot;:540}">
            <a:extLst>
              <a:ext uri="{FF2B5EF4-FFF2-40B4-BE49-F238E27FC236}">
                <a16:creationId xmlns:a16="http://schemas.microsoft.com/office/drawing/2014/main" id="{2D3636F1-1B0A-4335-A3ED-753024F6523A}"/>
              </a:ext>
            </a:extLst>
          </p:cNvPr>
          <p:cNvSpPr txBox="1"/>
          <p:nvPr userDrawn="1"/>
        </p:nvSpPr>
        <p:spPr>
          <a:xfrm>
            <a:off x="4345428" y="6638709"/>
            <a:ext cx="3501145" cy="153888"/>
          </a:xfrm>
          <a:prstGeom prst="rect">
            <a:avLst/>
          </a:prstGeom>
        </p:spPr>
        <p:txBody>
          <a:bodyPr vert="horz" wrap="square" lIns="0" tIns="0" rIns="0" bIns="0" rtlCol="0" anchor="ctr" anchorCtr="1">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Confidential - Shared under NDA between Microsoft and VMware</a:t>
            </a:r>
          </a:p>
        </p:txBody>
      </p:sp>
    </p:spTree>
    <p:extLst>
      <p:ext uri="{BB962C8B-B14F-4D97-AF65-F5344CB8AC3E}">
        <p14:creationId xmlns:p14="http://schemas.microsoft.com/office/powerpoint/2010/main" val="40186492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Content Half Left">
    <p:bg>
      <p:bgRef idx="1001">
        <a:schemeClr val="bg2"/>
      </p:bgRef>
    </p:bg>
    <p:spTree>
      <p:nvGrpSpPr>
        <p:cNvPr id="1" name=""/>
        <p:cNvGrpSpPr/>
        <p:nvPr/>
      </p:nvGrpSpPr>
      <p:grpSpPr>
        <a:xfrm>
          <a:off x="0" y="0"/>
          <a:ext cx="0" cy="0"/>
          <a:chOff x="0" y="0"/>
          <a:chExt cx="0" cy="0"/>
        </a:xfrm>
      </p:grpSpPr>
      <p:sp>
        <p:nvSpPr>
          <p:cNvPr id="11" name="Title Placeholder 2">
            <a:extLst>
              <a:ext uri="{FF2B5EF4-FFF2-40B4-BE49-F238E27FC236}">
                <a16:creationId xmlns:a16="http://schemas.microsoft.com/office/drawing/2014/main" id="{9AFD44FB-5EE2-4D3E-9C7F-A0CA74B39F11}"/>
              </a:ext>
            </a:extLst>
          </p:cNvPr>
          <p:cNvSpPr>
            <a:spLocks noGrp="1"/>
          </p:cNvSpPr>
          <p:nvPr>
            <p:ph type="title"/>
          </p:nvPr>
        </p:nvSpPr>
        <p:spPr>
          <a:xfrm>
            <a:off x="457201" y="2575762"/>
            <a:ext cx="8420099" cy="609398"/>
          </a:xfrm>
          <a:prstGeom prst="rect">
            <a:avLst/>
          </a:prstGeom>
        </p:spPr>
        <p:txBody>
          <a:bodyPr vert="horz" wrap="square" lIns="0" tIns="0" rIns="0" bIns="0" rtlCol="0" anchor="b">
            <a:spAutoFit/>
          </a:bodyPr>
          <a:lstStyle>
            <a:lvl1pPr>
              <a:defRPr sz="4400" b="1" i="0">
                <a:solidFill>
                  <a:schemeClr val="tx1"/>
                </a:solidFill>
                <a:latin typeface="Segoe Pro Semibold" charset="0"/>
                <a:ea typeface="Segoe Pro Semibold" charset="0"/>
                <a:cs typeface="Segoe Pro Semibold" charset="0"/>
              </a:defRPr>
            </a:lvl1pPr>
          </a:lstStyle>
          <a:p>
            <a:r>
              <a:rPr lang="en-US"/>
              <a:t>Click to edit Master title style</a:t>
            </a:r>
          </a:p>
        </p:txBody>
      </p:sp>
      <p:sp>
        <p:nvSpPr>
          <p:cNvPr id="6" name="Subtitle 2">
            <a:extLst>
              <a:ext uri="{FF2B5EF4-FFF2-40B4-BE49-F238E27FC236}">
                <a16:creationId xmlns:a16="http://schemas.microsoft.com/office/drawing/2014/main" id="{AC21BB0E-11FF-4849-A437-1A08AE905469}"/>
              </a:ext>
            </a:extLst>
          </p:cNvPr>
          <p:cNvSpPr>
            <a:spLocks noGrp="1"/>
          </p:cNvSpPr>
          <p:nvPr>
            <p:ph type="subTitle" idx="27"/>
          </p:nvPr>
        </p:nvSpPr>
        <p:spPr>
          <a:xfrm>
            <a:off x="457200" y="3185160"/>
            <a:ext cx="9989821" cy="374398"/>
          </a:xfrm>
        </p:spPr>
        <p:txBody>
          <a:bodyPr>
            <a:spAutoFit/>
          </a:bodyPr>
          <a:lstStyle>
            <a:lvl1pPr marL="0" indent="0" algn="l">
              <a:spcBef>
                <a:spcPts val="0"/>
              </a:spcBef>
              <a:spcAft>
                <a:spcPts val="1200"/>
              </a:spcAft>
              <a:buNone/>
              <a:defRPr sz="2400" b="1" i="0" spc="-60" baseline="0">
                <a:solidFill>
                  <a:schemeClr val="tx2"/>
                </a:solidFill>
                <a:latin typeface="Segoe UI Semibold" charset="0"/>
                <a:ea typeface="Segoe UI Semibold" charset="0"/>
                <a:cs typeface="Segoe UI Semibold"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95842906"/>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17" Type="http://schemas.openxmlformats.org/officeDocument/2006/relationships/slideLayout" Target="../slideLayouts/slideLayout429.xml"/><Relationship Id="rId21" Type="http://schemas.openxmlformats.org/officeDocument/2006/relationships/slideLayout" Target="../slideLayouts/slideLayout333.xml"/><Relationship Id="rId42" Type="http://schemas.openxmlformats.org/officeDocument/2006/relationships/slideLayout" Target="../slideLayouts/slideLayout354.xml"/><Relationship Id="rId63" Type="http://schemas.openxmlformats.org/officeDocument/2006/relationships/slideLayout" Target="../slideLayouts/slideLayout375.xml"/><Relationship Id="rId84" Type="http://schemas.openxmlformats.org/officeDocument/2006/relationships/slideLayout" Target="../slideLayouts/slideLayout396.xml"/><Relationship Id="rId138" Type="http://schemas.openxmlformats.org/officeDocument/2006/relationships/slideLayout" Target="../slideLayouts/slideLayout450.xml"/><Relationship Id="rId107" Type="http://schemas.openxmlformats.org/officeDocument/2006/relationships/slideLayout" Target="../slideLayouts/slideLayout419.xml"/><Relationship Id="rId11" Type="http://schemas.openxmlformats.org/officeDocument/2006/relationships/slideLayout" Target="../slideLayouts/slideLayout323.xml"/><Relationship Id="rId32" Type="http://schemas.openxmlformats.org/officeDocument/2006/relationships/slideLayout" Target="../slideLayouts/slideLayout344.xml"/><Relationship Id="rId53" Type="http://schemas.openxmlformats.org/officeDocument/2006/relationships/slideLayout" Target="../slideLayouts/slideLayout365.xml"/><Relationship Id="rId74" Type="http://schemas.openxmlformats.org/officeDocument/2006/relationships/slideLayout" Target="../slideLayouts/slideLayout386.xml"/><Relationship Id="rId128" Type="http://schemas.openxmlformats.org/officeDocument/2006/relationships/slideLayout" Target="../slideLayouts/slideLayout440.xml"/><Relationship Id="rId5" Type="http://schemas.openxmlformats.org/officeDocument/2006/relationships/slideLayout" Target="../slideLayouts/slideLayout317.xml"/><Relationship Id="rId90" Type="http://schemas.openxmlformats.org/officeDocument/2006/relationships/slideLayout" Target="../slideLayouts/slideLayout402.xml"/><Relationship Id="rId95" Type="http://schemas.openxmlformats.org/officeDocument/2006/relationships/slideLayout" Target="../slideLayouts/slideLayout407.xml"/><Relationship Id="rId22" Type="http://schemas.openxmlformats.org/officeDocument/2006/relationships/slideLayout" Target="../slideLayouts/slideLayout334.xml"/><Relationship Id="rId27" Type="http://schemas.openxmlformats.org/officeDocument/2006/relationships/slideLayout" Target="../slideLayouts/slideLayout339.xml"/><Relationship Id="rId43" Type="http://schemas.openxmlformats.org/officeDocument/2006/relationships/slideLayout" Target="../slideLayouts/slideLayout355.xml"/><Relationship Id="rId48" Type="http://schemas.openxmlformats.org/officeDocument/2006/relationships/slideLayout" Target="../slideLayouts/slideLayout360.xml"/><Relationship Id="rId64" Type="http://schemas.openxmlformats.org/officeDocument/2006/relationships/slideLayout" Target="../slideLayouts/slideLayout376.xml"/><Relationship Id="rId69" Type="http://schemas.openxmlformats.org/officeDocument/2006/relationships/slideLayout" Target="../slideLayouts/slideLayout381.xml"/><Relationship Id="rId113" Type="http://schemas.openxmlformats.org/officeDocument/2006/relationships/slideLayout" Target="../slideLayouts/slideLayout425.xml"/><Relationship Id="rId118" Type="http://schemas.openxmlformats.org/officeDocument/2006/relationships/slideLayout" Target="../slideLayouts/slideLayout430.xml"/><Relationship Id="rId134" Type="http://schemas.openxmlformats.org/officeDocument/2006/relationships/slideLayout" Target="../slideLayouts/slideLayout446.xml"/><Relationship Id="rId139" Type="http://schemas.openxmlformats.org/officeDocument/2006/relationships/slideLayout" Target="../slideLayouts/slideLayout451.xml"/><Relationship Id="rId80" Type="http://schemas.openxmlformats.org/officeDocument/2006/relationships/slideLayout" Target="../slideLayouts/slideLayout392.xml"/><Relationship Id="rId85" Type="http://schemas.openxmlformats.org/officeDocument/2006/relationships/slideLayout" Target="../slideLayouts/slideLayout397.xml"/><Relationship Id="rId12" Type="http://schemas.openxmlformats.org/officeDocument/2006/relationships/slideLayout" Target="../slideLayouts/slideLayout324.xml"/><Relationship Id="rId17" Type="http://schemas.openxmlformats.org/officeDocument/2006/relationships/slideLayout" Target="../slideLayouts/slideLayout329.xml"/><Relationship Id="rId33" Type="http://schemas.openxmlformats.org/officeDocument/2006/relationships/slideLayout" Target="../slideLayouts/slideLayout345.xml"/><Relationship Id="rId38" Type="http://schemas.openxmlformats.org/officeDocument/2006/relationships/slideLayout" Target="../slideLayouts/slideLayout350.xml"/><Relationship Id="rId59" Type="http://schemas.openxmlformats.org/officeDocument/2006/relationships/slideLayout" Target="../slideLayouts/slideLayout371.xml"/><Relationship Id="rId103" Type="http://schemas.openxmlformats.org/officeDocument/2006/relationships/slideLayout" Target="../slideLayouts/slideLayout415.xml"/><Relationship Id="rId108" Type="http://schemas.openxmlformats.org/officeDocument/2006/relationships/slideLayout" Target="../slideLayouts/slideLayout420.xml"/><Relationship Id="rId124" Type="http://schemas.openxmlformats.org/officeDocument/2006/relationships/slideLayout" Target="../slideLayouts/slideLayout436.xml"/><Relationship Id="rId129" Type="http://schemas.openxmlformats.org/officeDocument/2006/relationships/slideLayout" Target="../slideLayouts/slideLayout441.xml"/><Relationship Id="rId54" Type="http://schemas.openxmlformats.org/officeDocument/2006/relationships/slideLayout" Target="../slideLayouts/slideLayout366.xml"/><Relationship Id="rId70" Type="http://schemas.openxmlformats.org/officeDocument/2006/relationships/slideLayout" Target="../slideLayouts/slideLayout382.xml"/><Relationship Id="rId75" Type="http://schemas.openxmlformats.org/officeDocument/2006/relationships/slideLayout" Target="../slideLayouts/slideLayout387.xml"/><Relationship Id="rId91" Type="http://schemas.openxmlformats.org/officeDocument/2006/relationships/slideLayout" Target="../slideLayouts/slideLayout403.xml"/><Relationship Id="rId96" Type="http://schemas.openxmlformats.org/officeDocument/2006/relationships/slideLayout" Target="../slideLayouts/slideLayout408.xml"/><Relationship Id="rId140" Type="http://schemas.openxmlformats.org/officeDocument/2006/relationships/slideLayout" Target="../slideLayouts/slideLayout452.xml"/><Relationship Id="rId145" Type="http://schemas.openxmlformats.org/officeDocument/2006/relationships/image" Target="../media/image58.emf"/><Relationship Id="rId1" Type="http://schemas.openxmlformats.org/officeDocument/2006/relationships/slideLayout" Target="../slideLayouts/slideLayout313.xml"/><Relationship Id="rId6" Type="http://schemas.openxmlformats.org/officeDocument/2006/relationships/slideLayout" Target="../slideLayouts/slideLayout318.xml"/><Relationship Id="rId23" Type="http://schemas.openxmlformats.org/officeDocument/2006/relationships/slideLayout" Target="../slideLayouts/slideLayout335.xml"/><Relationship Id="rId28" Type="http://schemas.openxmlformats.org/officeDocument/2006/relationships/slideLayout" Target="../slideLayouts/slideLayout340.xml"/><Relationship Id="rId49" Type="http://schemas.openxmlformats.org/officeDocument/2006/relationships/slideLayout" Target="../slideLayouts/slideLayout361.xml"/><Relationship Id="rId114" Type="http://schemas.openxmlformats.org/officeDocument/2006/relationships/slideLayout" Target="../slideLayouts/slideLayout426.xml"/><Relationship Id="rId119" Type="http://schemas.openxmlformats.org/officeDocument/2006/relationships/slideLayout" Target="../slideLayouts/slideLayout431.xml"/><Relationship Id="rId44" Type="http://schemas.openxmlformats.org/officeDocument/2006/relationships/slideLayout" Target="../slideLayouts/slideLayout356.xml"/><Relationship Id="rId60" Type="http://schemas.openxmlformats.org/officeDocument/2006/relationships/slideLayout" Target="../slideLayouts/slideLayout372.xml"/><Relationship Id="rId65" Type="http://schemas.openxmlformats.org/officeDocument/2006/relationships/slideLayout" Target="../slideLayouts/slideLayout377.xml"/><Relationship Id="rId81" Type="http://schemas.openxmlformats.org/officeDocument/2006/relationships/slideLayout" Target="../slideLayouts/slideLayout393.xml"/><Relationship Id="rId86" Type="http://schemas.openxmlformats.org/officeDocument/2006/relationships/slideLayout" Target="../slideLayouts/slideLayout398.xml"/><Relationship Id="rId130" Type="http://schemas.openxmlformats.org/officeDocument/2006/relationships/slideLayout" Target="../slideLayouts/slideLayout442.xml"/><Relationship Id="rId135" Type="http://schemas.openxmlformats.org/officeDocument/2006/relationships/slideLayout" Target="../slideLayouts/slideLayout447.xml"/><Relationship Id="rId13" Type="http://schemas.openxmlformats.org/officeDocument/2006/relationships/slideLayout" Target="../slideLayouts/slideLayout325.xml"/><Relationship Id="rId18" Type="http://schemas.openxmlformats.org/officeDocument/2006/relationships/slideLayout" Target="../slideLayouts/slideLayout330.xml"/><Relationship Id="rId39" Type="http://schemas.openxmlformats.org/officeDocument/2006/relationships/slideLayout" Target="../slideLayouts/slideLayout351.xml"/><Relationship Id="rId109" Type="http://schemas.openxmlformats.org/officeDocument/2006/relationships/slideLayout" Target="../slideLayouts/slideLayout421.xml"/><Relationship Id="rId34" Type="http://schemas.openxmlformats.org/officeDocument/2006/relationships/slideLayout" Target="../slideLayouts/slideLayout346.xml"/><Relationship Id="rId50" Type="http://schemas.openxmlformats.org/officeDocument/2006/relationships/slideLayout" Target="../slideLayouts/slideLayout362.xml"/><Relationship Id="rId55" Type="http://schemas.openxmlformats.org/officeDocument/2006/relationships/slideLayout" Target="../slideLayouts/slideLayout367.xml"/><Relationship Id="rId76" Type="http://schemas.openxmlformats.org/officeDocument/2006/relationships/slideLayout" Target="../slideLayouts/slideLayout388.xml"/><Relationship Id="rId97" Type="http://schemas.openxmlformats.org/officeDocument/2006/relationships/slideLayout" Target="../slideLayouts/slideLayout409.xml"/><Relationship Id="rId104" Type="http://schemas.openxmlformats.org/officeDocument/2006/relationships/slideLayout" Target="../slideLayouts/slideLayout416.xml"/><Relationship Id="rId120" Type="http://schemas.openxmlformats.org/officeDocument/2006/relationships/slideLayout" Target="../slideLayouts/slideLayout432.xml"/><Relationship Id="rId125" Type="http://schemas.openxmlformats.org/officeDocument/2006/relationships/slideLayout" Target="../slideLayouts/slideLayout437.xml"/><Relationship Id="rId141" Type="http://schemas.openxmlformats.org/officeDocument/2006/relationships/slideLayout" Target="../slideLayouts/slideLayout453.xml"/><Relationship Id="rId7" Type="http://schemas.openxmlformats.org/officeDocument/2006/relationships/slideLayout" Target="../slideLayouts/slideLayout319.xml"/><Relationship Id="rId71" Type="http://schemas.openxmlformats.org/officeDocument/2006/relationships/slideLayout" Target="../slideLayouts/slideLayout383.xml"/><Relationship Id="rId92" Type="http://schemas.openxmlformats.org/officeDocument/2006/relationships/slideLayout" Target="../slideLayouts/slideLayout404.xml"/><Relationship Id="rId2" Type="http://schemas.openxmlformats.org/officeDocument/2006/relationships/slideLayout" Target="../slideLayouts/slideLayout314.xml"/><Relationship Id="rId29" Type="http://schemas.openxmlformats.org/officeDocument/2006/relationships/slideLayout" Target="../slideLayouts/slideLayout341.xml"/><Relationship Id="rId24" Type="http://schemas.openxmlformats.org/officeDocument/2006/relationships/slideLayout" Target="../slideLayouts/slideLayout336.xml"/><Relationship Id="rId40" Type="http://schemas.openxmlformats.org/officeDocument/2006/relationships/slideLayout" Target="../slideLayouts/slideLayout352.xml"/><Relationship Id="rId45" Type="http://schemas.openxmlformats.org/officeDocument/2006/relationships/slideLayout" Target="../slideLayouts/slideLayout357.xml"/><Relationship Id="rId66" Type="http://schemas.openxmlformats.org/officeDocument/2006/relationships/slideLayout" Target="../slideLayouts/slideLayout378.xml"/><Relationship Id="rId87" Type="http://schemas.openxmlformats.org/officeDocument/2006/relationships/slideLayout" Target="../slideLayouts/slideLayout399.xml"/><Relationship Id="rId110" Type="http://schemas.openxmlformats.org/officeDocument/2006/relationships/slideLayout" Target="../slideLayouts/slideLayout422.xml"/><Relationship Id="rId115" Type="http://schemas.openxmlformats.org/officeDocument/2006/relationships/slideLayout" Target="../slideLayouts/slideLayout427.xml"/><Relationship Id="rId131" Type="http://schemas.openxmlformats.org/officeDocument/2006/relationships/slideLayout" Target="../slideLayouts/slideLayout443.xml"/><Relationship Id="rId136" Type="http://schemas.openxmlformats.org/officeDocument/2006/relationships/slideLayout" Target="../slideLayouts/slideLayout448.xml"/><Relationship Id="rId61" Type="http://schemas.openxmlformats.org/officeDocument/2006/relationships/slideLayout" Target="../slideLayouts/slideLayout373.xml"/><Relationship Id="rId82" Type="http://schemas.openxmlformats.org/officeDocument/2006/relationships/slideLayout" Target="../slideLayouts/slideLayout394.xml"/><Relationship Id="rId19" Type="http://schemas.openxmlformats.org/officeDocument/2006/relationships/slideLayout" Target="../slideLayouts/slideLayout331.xml"/><Relationship Id="rId14" Type="http://schemas.openxmlformats.org/officeDocument/2006/relationships/slideLayout" Target="../slideLayouts/slideLayout326.xml"/><Relationship Id="rId30" Type="http://schemas.openxmlformats.org/officeDocument/2006/relationships/slideLayout" Target="../slideLayouts/slideLayout342.xml"/><Relationship Id="rId35" Type="http://schemas.openxmlformats.org/officeDocument/2006/relationships/slideLayout" Target="../slideLayouts/slideLayout347.xml"/><Relationship Id="rId56" Type="http://schemas.openxmlformats.org/officeDocument/2006/relationships/slideLayout" Target="../slideLayouts/slideLayout368.xml"/><Relationship Id="rId77" Type="http://schemas.openxmlformats.org/officeDocument/2006/relationships/slideLayout" Target="../slideLayouts/slideLayout389.xml"/><Relationship Id="rId100" Type="http://schemas.openxmlformats.org/officeDocument/2006/relationships/slideLayout" Target="../slideLayouts/slideLayout412.xml"/><Relationship Id="rId105" Type="http://schemas.openxmlformats.org/officeDocument/2006/relationships/slideLayout" Target="../slideLayouts/slideLayout417.xml"/><Relationship Id="rId126" Type="http://schemas.openxmlformats.org/officeDocument/2006/relationships/slideLayout" Target="../slideLayouts/slideLayout438.xml"/><Relationship Id="rId8" Type="http://schemas.openxmlformats.org/officeDocument/2006/relationships/slideLayout" Target="../slideLayouts/slideLayout320.xml"/><Relationship Id="rId51" Type="http://schemas.openxmlformats.org/officeDocument/2006/relationships/slideLayout" Target="../slideLayouts/slideLayout363.xml"/><Relationship Id="rId72" Type="http://schemas.openxmlformats.org/officeDocument/2006/relationships/slideLayout" Target="../slideLayouts/slideLayout384.xml"/><Relationship Id="rId93" Type="http://schemas.openxmlformats.org/officeDocument/2006/relationships/slideLayout" Target="../slideLayouts/slideLayout405.xml"/><Relationship Id="rId98" Type="http://schemas.openxmlformats.org/officeDocument/2006/relationships/slideLayout" Target="../slideLayouts/slideLayout410.xml"/><Relationship Id="rId121" Type="http://schemas.openxmlformats.org/officeDocument/2006/relationships/slideLayout" Target="../slideLayouts/slideLayout433.xml"/><Relationship Id="rId142" Type="http://schemas.openxmlformats.org/officeDocument/2006/relationships/slideLayout" Target="../slideLayouts/slideLayout454.xml"/><Relationship Id="rId3" Type="http://schemas.openxmlformats.org/officeDocument/2006/relationships/slideLayout" Target="../slideLayouts/slideLayout315.xml"/><Relationship Id="rId25" Type="http://schemas.openxmlformats.org/officeDocument/2006/relationships/slideLayout" Target="../slideLayouts/slideLayout337.xml"/><Relationship Id="rId46" Type="http://schemas.openxmlformats.org/officeDocument/2006/relationships/slideLayout" Target="../slideLayouts/slideLayout358.xml"/><Relationship Id="rId67" Type="http://schemas.openxmlformats.org/officeDocument/2006/relationships/slideLayout" Target="../slideLayouts/slideLayout379.xml"/><Relationship Id="rId116" Type="http://schemas.openxmlformats.org/officeDocument/2006/relationships/slideLayout" Target="../slideLayouts/slideLayout428.xml"/><Relationship Id="rId137" Type="http://schemas.openxmlformats.org/officeDocument/2006/relationships/slideLayout" Target="../slideLayouts/slideLayout449.xml"/><Relationship Id="rId20" Type="http://schemas.openxmlformats.org/officeDocument/2006/relationships/slideLayout" Target="../slideLayouts/slideLayout332.xml"/><Relationship Id="rId41" Type="http://schemas.openxmlformats.org/officeDocument/2006/relationships/slideLayout" Target="../slideLayouts/slideLayout353.xml"/><Relationship Id="rId62" Type="http://schemas.openxmlformats.org/officeDocument/2006/relationships/slideLayout" Target="../slideLayouts/slideLayout374.xml"/><Relationship Id="rId83" Type="http://schemas.openxmlformats.org/officeDocument/2006/relationships/slideLayout" Target="../slideLayouts/slideLayout395.xml"/><Relationship Id="rId88" Type="http://schemas.openxmlformats.org/officeDocument/2006/relationships/slideLayout" Target="../slideLayouts/slideLayout400.xml"/><Relationship Id="rId111" Type="http://schemas.openxmlformats.org/officeDocument/2006/relationships/slideLayout" Target="../slideLayouts/slideLayout423.xml"/><Relationship Id="rId132" Type="http://schemas.openxmlformats.org/officeDocument/2006/relationships/slideLayout" Target="../slideLayouts/slideLayout444.xml"/><Relationship Id="rId15" Type="http://schemas.openxmlformats.org/officeDocument/2006/relationships/slideLayout" Target="../slideLayouts/slideLayout327.xml"/><Relationship Id="rId36" Type="http://schemas.openxmlformats.org/officeDocument/2006/relationships/slideLayout" Target="../slideLayouts/slideLayout348.xml"/><Relationship Id="rId57" Type="http://schemas.openxmlformats.org/officeDocument/2006/relationships/slideLayout" Target="../slideLayouts/slideLayout369.xml"/><Relationship Id="rId106" Type="http://schemas.openxmlformats.org/officeDocument/2006/relationships/slideLayout" Target="../slideLayouts/slideLayout418.xml"/><Relationship Id="rId127" Type="http://schemas.openxmlformats.org/officeDocument/2006/relationships/slideLayout" Target="../slideLayouts/slideLayout439.xml"/><Relationship Id="rId10" Type="http://schemas.openxmlformats.org/officeDocument/2006/relationships/slideLayout" Target="../slideLayouts/slideLayout322.xml"/><Relationship Id="rId31" Type="http://schemas.openxmlformats.org/officeDocument/2006/relationships/slideLayout" Target="../slideLayouts/slideLayout343.xml"/><Relationship Id="rId52" Type="http://schemas.openxmlformats.org/officeDocument/2006/relationships/slideLayout" Target="../slideLayouts/slideLayout364.xml"/><Relationship Id="rId73" Type="http://schemas.openxmlformats.org/officeDocument/2006/relationships/slideLayout" Target="../slideLayouts/slideLayout385.xml"/><Relationship Id="rId78" Type="http://schemas.openxmlformats.org/officeDocument/2006/relationships/slideLayout" Target="../slideLayouts/slideLayout390.xml"/><Relationship Id="rId94" Type="http://schemas.openxmlformats.org/officeDocument/2006/relationships/slideLayout" Target="../slideLayouts/slideLayout406.xml"/><Relationship Id="rId99" Type="http://schemas.openxmlformats.org/officeDocument/2006/relationships/slideLayout" Target="../slideLayouts/slideLayout411.xml"/><Relationship Id="rId101" Type="http://schemas.openxmlformats.org/officeDocument/2006/relationships/slideLayout" Target="../slideLayouts/slideLayout413.xml"/><Relationship Id="rId122" Type="http://schemas.openxmlformats.org/officeDocument/2006/relationships/slideLayout" Target="../slideLayouts/slideLayout434.xml"/><Relationship Id="rId143" Type="http://schemas.openxmlformats.org/officeDocument/2006/relationships/theme" Target="../theme/theme10.xml"/><Relationship Id="rId4" Type="http://schemas.openxmlformats.org/officeDocument/2006/relationships/slideLayout" Target="../slideLayouts/slideLayout316.xml"/><Relationship Id="rId9" Type="http://schemas.openxmlformats.org/officeDocument/2006/relationships/slideLayout" Target="../slideLayouts/slideLayout321.xml"/><Relationship Id="rId26" Type="http://schemas.openxmlformats.org/officeDocument/2006/relationships/slideLayout" Target="../slideLayouts/slideLayout338.xml"/><Relationship Id="rId47" Type="http://schemas.openxmlformats.org/officeDocument/2006/relationships/slideLayout" Target="../slideLayouts/slideLayout359.xml"/><Relationship Id="rId68" Type="http://schemas.openxmlformats.org/officeDocument/2006/relationships/slideLayout" Target="../slideLayouts/slideLayout380.xml"/><Relationship Id="rId89" Type="http://schemas.openxmlformats.org/officeDocument/2006/relationships/slideLayout" Target="../slideLayouts/slideLayout401.xml"/><Relationship Id="rId112" Type="http://schemas.openxmlformats.org/officeDocument/2006/relationships/slideLayout" Target="../slideLayouts/slideLayout424.xml"/><Relationship Id="rId133" Type="http://schemas.openxmlformats.org/officeDocument/2006/relationships/slideLayout" Target="../slideLayouts/slideLayout445.xml"/><Relationship Id="rId16" Type="http://schemas.openxmlformats.org/officeDocument/2006/relationships/slideLayout" Target="../slideLayouts/slideLayout328.xml"/><Relationship Id="rId37" Type="http://schemas.openxmlformats.org/officeDocument/2006/relationships/slideLayout" Target="../slideLayouts/slideLayout349.xml"/><Relationship Id="rId58" Type="http://schemas.openxmlformats.org/officeDocument/2006/relationships/slideLayout" Target="../slideLayouts/slideLayout370.xml"/><Relationship Id="rId79" Type="http://schemas.openxmlformats.org/officeDocument/2006/relationships/slideLayout" Target="../slideLayouts/slideLayout391.xml"/><Relationship Id="rId102" Type="http://schemas.openxmlformats.org/officeDocument/2006/relationships/slideLayout" Target="../slideLayouts/slideLayout414.xml"/><Relationship Id="rId123" Type="http://schemas.openxmlformats.org/officeDocument/2006/relationships/slideLayout" Target="../slideLayouts/slideLayout435.xml"/><Relationship Id="rId144" Type="http://schemas.openxmlformats.org/officeDocument/2006/relationships/image" Target="../media/image57.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462.xml"/><Relationship Id="rId13" Type="http://schemas.openxmlformats.org/officeDocument/2006/relationships/slideLayout" Target="../slideLayouts/slideLayout467.xml"/><Relationship Id="rId18" Type="http://schemas.openxmlformats.org/officeDocument/2006/relationships/slideLayout" Target="../slideLayouts/slideLayout472.xml"/><Relationship Id="rId26" Type="http://schemas.openxmlformats.org/officeDocument/2006/relationships/tags" Target="../tags/tag1.xml"/><Relationship Id="rId3" Type="http://schemas.openxmlformats.org/officeDocument/2006/relationships/slideLayout" Target="../slideLayouts/slideLayout457.xml"/><Relationship Id="rId21" Type="http://schemas.openxmlformats.org/officeDocument/2006/relationships/slideLayout" Target="../slideLayouts/slideLayout475.xml"/><Relationship Id="rId7" Type="http://schemas.openxmlformats.org/officeDocument/2006/relationships/slideLayout" Target="../slideLayouts/slideLayout461.xml"/><Relationship Id="rId12" Type="http://schemas.openxmlformats.org/officeDocument/2006/relationships/slideLayout" Target="../slideLayouts/slideLayout466.xml"/><Relationship Id="rId17" Type="http://schemas.openxmlformats.org/officeDocument/2006/relationships/slideLayout" Target="../slideLayouts/slideLayout471.xml"/><Relationship Id="rId25" Type="http://schemas.openxmlformats.org/officeDocument/2006/relationships/theme" Target="../theme/theme11.xml"/><Relationship Id="rId2" Type="http://schemas.openxmlformats.org/officeDocument/2006/relationships/slideLayout" Target="../slideLayouts/slideLayout456.xml"/><Relationship Id="rId16" Type="http://schemas.openxmlformats.org/officeDocument/2006/relationships/slideLayout" Target="../slideLayouts/slideLayout470.xml"/><Relationship Id="rId20" Type="http://schemas.openxmlformats.org/officeDocument/2006/relationships/slideLayout" Target="../slideLayouts/slideLayout474.xml"/><Relationship Id="rId29" Type="http://schemas.openxmlformats.org/officeDocument/2006/relationships/image" Target="../media/image80.emf"/><Relationship Id="rId1" Type="http://schemas.openxmlformats.org/officeDocument/2006/relationships/slideLayout" Target="../slideLayouts/slideLayout455.xml"/><Relationship Id="rId6" Type="http://schemas.openxmlformats.org/officeDocument/2006/relationships/slideLayout" Target="../slideLayouts/slideLayout460.xml"/><Relationship Id="rId11" Type="http://schemas.openxmlformats.org/officeDocument/2006/relationships/slideLayout" Target="../slideLayouts/slideLayout465.xml"/><Relationship Id="rId24" Type="http://schemas.openxmlformats.org/officeDocument/2006/relationships/slideLayout" Target="../slideLayouts/slideLayout478.xml"/><Relationship Id="rId5" Type="http://schemas.openxmlformats.org/officeDocument/2006/relationships/slideLayout" Target="../slideLayouts/slideLayout459.xml"/><Relationship Id="rId15" Type="http://schemas.openxmlformats.org/officeDocument/2006/relationships/slideLayout" Target="../slideLayouts/slideLayout469.xml"/><Relationship Id="rId23" Type="http://schemas.openxmlformats.org/officeDocument/2006/relationships/slideLayout" Target="../slideLayouts/slideLayout477.xml"/><Relationship Id="rId28" Type="http://schemas.openxmlformats.org/officeDocument/2006/relationships/oleObject" Target="../embeddings/oleObject1.bin"/><Relationship Id="rId10" Type="http://schemas.openxmlformats.org/officeDocument/2006/relationships/slideLayout" Target="../slideLayouts/slideLayout464.xml"/><Relationship Id="rId19" Type="http://schemas.openxmlformats.org/officeDocument/2006/relationships/slideLayout" Target="../slideLayouts/slideLayout473.xml"/><Relationship Id="rId4" Type="http://schemas.openxmlformats.org/officeDocument/2006/relationships/slideLayout" Target="../slideLayouts/slideLayout458.xml"/><Relationship Id="rId9" Type="http://schemas.openxmlformats.org/officeDocument/2006/relationships/slideLayout" Target="../slideLayouts/slideLayout463.xml"/><Relationship Id="rId14" Type="http://schemas.openxmlformats.org/officeDocument/2006/relationships/slideLayout" Target="../slideLayouts/slideLayout468.xml"/><Relationship Id="rId22" Type="http://schemas.openxmlformats.org/officeDocument/2006/relationships/slideLayout" Target="../slideLayouts/slideLayout476.xml"/><Relationship Id="rId27" Type="http://schemas.openxmlformats.org/officeDocument/2006/relationships/tags" Target="../tags/tag2.xml"/><Relationship Id="rId30" Type="http://schemas.openxmlformats.org/officeDocument/2006/relationships/image" Target="../media/image2.em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486.xml"/><Relationship Id="rId13" Type="http://schemas.openxmlformats.org/officeDocument/2006/relationships/image" Target="../media/image1.png"/><Relationship Id="rId3" Type="http://schemas.openxmlformats.org/officeDocument/2006/relationships/slideLayout" Target="../slideLayouts/slideLayout481.xml"/><Relationship Id="rId7" Type="http://schemas.openxmlformats.org/officeDocument/2006/relationships/slideLayout" Target="../slideLayouts/slideLayout485.xml"/><Relationship Id="rId12" Type="http://schemas.openxmlformats.org/officeDocument/2006/relationships/theme" Target="../theme/theme12.xml"/><Relationship Id="rId2" Type="http://schemas.openxmlformats.org/officeDocument/2006/relationships/slideLayout" Target="../slideLayouts/slideLayout480.xml"/><Relationship Id="rId1" Type="http://schemas.openxmlformats.org/officeDocument/2006/relationships/slideLayout" Target="../slideLayouts/slideLayout479.xml"/><Relationship Id="rId6" Type="http://schemas.openxmlformats.org/officeDocument/2006/relationships/slideLayout" Target="../slideLayouts/slideLayout484.xml"/><Relationship Id="rId11" Type="http://schemas.openxmlformats.org/officeDocument/2006/relationships/slideLayout" Target="../slideLayouts/slideLayout489.xml"/><Relationship Id="rId5" Type="http://schemas.openxmlformats.org/officeDocument/2006/relationships/slideLayout" Target="../slideLayouts/slideLayout483.xml"/><Relationship Id="rId10" Type="http://schemas.openxmlformats.org/officeDocument/2006/relationships/slideLayout" Target="../slideLayouts/slideLayout488.xml"/><Relationship Id="rId4" Type="http://schemas.openxmlformats.org/officeDocument/2006/relationships/slideLayout" Target="../slideLayouts/slideLayout482.xml"/><Relationship Id="rId9" Type="http://schemas.openxmlformats.org/officeDocument/2006/relationships/slideLayout" Target="../slideLayouts/slideLayout487.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502.xml"/><Relationship Id="rId18" Type="http://schemas.openxmlformats.org/officeDocument/2006/relationships/slideLayout" Target="../slideLayouts/slideLayout507.xml"/><Relationship Id="rId26" Type="http://schemas.openxmlformats.org/officeDocument/2006/relationships/slideLayout" Target="../slideLayouts/slideLayout515.xml"/><Relationship Id="rId39" Type="http://schemas.openxmlformats.org/officeDocument/2006/relationships/slideLayout" Target="../slideLayouts/slideLayout528.xml"/><Relationship Id="rId21" Type="http://schemas.openxmlformats.org/officeDocument/2006/relationships/slideLayout" Target="../slideLayouts/slideLayout510.xml"/><Relationship Id="rId34" Type="http://schemas.openxmlformats.org/officeDocument/2006/relationships/slideLayout" Target="../slideLayouts/slideLayout523.xml"/><Relationship Id="rId42" Type="http://schemas.openxmlformats.org/officeDocument/2006/relationships/slideLayout" Target="../slideLayouts/slideLayout531.xml"/><Relationship Id="rId47" Type="http://schemas.openxmlformats.org/officeDocument/2006/relationships/image" Target="../media/image2.emf"/><Relationship Id="rId7" Type="http://schemas.openxmlformats.org/officeDocument/2006/relationships/slideLayout" Target="../slideLayouts/slideLayout496.xml"/><Relationship Id="rId2" Type="http://schemas.openxmlformats.org/officeDocument/2006/relationships/slideLayout" Target="../slideLayouts/slideLayout491.xml"/><Relationship Id="rId16" Type="http://schemas.openxmlformats.org/officeDocument/2006/relationships/slideLayout" Target="../slideLayouts/slideLayout505.xml"/><Relationship Id="rId29" Type="http://schemas.openxmlformats.org/officeDocument/2006/relationships/slideLayout" Target="../slideLayouts/slideLayout518.xml"/><Relationship Id="rId1" Type="http://schemas.openxmlformats.org/officeDocument/2006/relationships/slideLayout" Target="../slideLayouts/slideLayout490.xml"/><Relationship Id="rId6" Type="http://schemas.openxmlformats.org/officeDocument/2006/relationships/slideLayout" Target="../slideLayouts/slideLayout495.xml"/><Relationship Id="rId11" Type="http://schemas.openxmlformats.org/officeDocument/2006/relationships/slideLayout" Target="../slideLayouts/slideLayout500.xml"/><Relationship Id="rId24" Type="http://schemas.openxmlformats.org/officeDocument/2006/relationships/slideLayout" Target="../slideLayouts/slideLayout513.xml"/><Relationship Id="rId32" Type="http://schemas.openxmlformats.org/officeDocument/2006/relationships/slideLayout" Target="../slideLayouts/slideLayout521.xml"/><Relationship Id="rId37" Type="http://schemas.openxmlformats.org/officeDocument/2006/relationships/slideLayout" Target="../slideLayouts/slideLayout526.xml"/><Relationship Id="rId40" Type="http://schemas.openxmlformats.org/officeDocument/2006/relationships/slideLayout" Target="../slideLayouts/slideLayout529.xml"/><Relationship Id="rId45" Type="http://schemas.openxmlformats.org/officeDocument/2006/relationships/slideLayout" Target="../slideLayouts/slideLayout534.xml"/><Relationship Id="rId5" Type="http://schemas.openxmlformats.org/officeDocument/2006/relationships/slideLayout" Target="../slideLayouts/slideLayout494.xml"/><Relationship Id="rId15" Type="http://schemas.openxmlformats.org/officeDocument/2006/relationships/slideLayout" Target="../slideLayouts/slideLayout504.xml"/><Relationship Id="rId23" Type="http://schemas.openxmlformats.org/officeDocument/2006/relationships/slideLayout" Target="../slideLayouts/slideLayout512.xml"/><Relationship Id="rId28" Type="http://schemas.openxmlformats.org/officeDocument/2006/relationships/slideLayout" Target="../slideLayouts/slideLayout517.xml"/><Relationship Id="rId36" Type="http://schemas.openxmlformats.org/officeDocument/2006/relationships/slideLayout" Target="../slideLayouts/slideLayout525.xml"/><Relationship Id="rId10" Type="http://schemas.openxmlformats.org/officeDocument/2006/relationships/slideLayout" Target="../slideLayouts/slideLayout499.xml"/><Relationship Id="rId19" Type="http://schemas.openxmlformats.org/officeDocument/2006/relationships/slideLayout" Target="../slideLayouts/slideLayout508.xml"/><Relationship Id="rId31" Type="http://schemas.openxmlformats.org/officeDocument/2006/relationships/slideLayout" Target="../slideLayouts/slideLayout520.xml"/><Relationship Id="rId44" Type="http://schemas.openxmlformats.org/officeDocument/2006/relationships/slideLayout" Target="../slideLayouts/slideLayout533.xml"/><Relationship Id="rId4" Type="http://schemas.openxmlformats.org/officeDocument/2006/relationships/slideLayout" Target="../slideLayouts/slideLayout493.xml"/><Relationship Id="rId9" Type="http://schemas.openxmlformats.org/officeDocument/2006/relationships/slideLayout" Target="../slideLayouts/slideLayout498.xml"/><Relationship Id="rId14" Type="http://schemas.openxmlformats.org/officeDocument/2006/relationships/slideLayout" Target="../slideLayouts/slideLayout503.xml"/><Relationship Id="rId22" Type="http://schemas.openxmlformats.org/officeDocument/2006/relationships/slideLayout" Target="../slideLayouts/slideLayout511.xml"/><Relationship Id="rId27" Type="http://schemas.openxmlformats.org/officeDocument/2006/relationships/slideLayout" Target="../slideLayouts/slideLayout516.xml"/><Relationship Id="rId30" Type="http://schemas.openxmlformats.org/officeDocument/2006/relationships/slideLayout" Target="../slideLayouts/slideLayout519.xml"/><Relationship Id="rId35" Type="http://schemas.openxmlformats.org/officeDocument/2006/relationships/slideLayout" Target="../slideLayouts/slideLayout524.xml"/><Relationship Id="rId43" Type="http://schemas.openxmlformats.org/officeDocument/2006/relationships/slideLayout" Target="../slideLayouts/slideLayout532.xml"/><Relationship Id="rId8" Type="http://schemas.openxmlformats.org/officeDocument/2006/relationships/slideLayout" Target="../slideLayouts/slideLayout497.xml"/><Relationship Id="rId3" Type="http://schemas.openxmlformats.org/officeDocument/2006/relationships/slideLayout" Target="../slideLayouts/slideLayout492.xml"/><Relationship Id="rId12" Type="http://schemas.openxmlformats.org/officeDocument/2006/relationships/slideLayout" Target="../slideLayouts/slideLayout501.xml"/><Relationship Id="rId17" Type="http://schemas.openxmlformats.org/officeDocument/2006/relationships/slideLayout" Target="../slideLayouts/slideLayout506.xml"/><Relationship Id="rId25" Type="http://schemas.openxmlformats.org/officeDocument/2006/relationships/slideLayout" Target="../slideLayouts/slideLayout514.xml"/><Relationship Id="rId33" Type="http://schemas.openxmlformats.org/officeDocument/2006/relationships/slideLayout" Target="../slideLayouts/slideLayout522.xml"/><Relationship Id="rId38" Type="http://schemas.openxmlformats.org/officeDocument/2006/relationships/slideLayout" Target="../slideLayouts/slideLayout527.xml"/><Relationship Id="rId46" Type="http://schemas.openxmlformats.org/officeDocument/2006/relationships/theme" Target="../theme/theme13.xml"/><Relationship Id="rId20" Type="http://schemas.openxmlformats.org/officeDocument/2006/relationships/slideLayout" Target="../slideLayouts/slideLayout509.xml"/><Relationship Id="rId41" Type="http://schemas.openxmlformats.org/officeDocument/2006/relationships/slideLayout" Target="../slideLayouts/slideLayout530.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547.xml"/><Relationship Id="rId18" Type="http://schemas.openxmlformats.org/officeDocument/2006/relationships/slideLayout" Target="../slideLayouts/slideLayout552.xml"/><Relationship Id="rId26" Type="http://schemas.openxmlformats.org/officeDocument/2006/relationships/slideLayout" Target="../slideLayouts/slideLayout560.xml"/><Relationship Id="rId3" Type="http://schemas.openxmlformats.org/officeDocument/2006/relationships/slideLayout" Target="../slideLayouts/slideLayout537.xml"/><Relationship Id="rId21" Type="http://schemas.openxmlformats.org/officeDocument/2006/relationships/slideLayout" Target="../slideLayouts/slideLayout555.xml"/><Relationship Id="rId34" Type="http://schemas.openxmlformats.org/officeDocument/2006/relationships/image" Target="../media/image89.emf"/><Relationship Id="rId7" Type="http://schemas.openxmlformats.org/officeDocument/2006/relationships/slideLayout" Target="../slideLayouts/slideLayout541.xml"/><Relationship Id="rId12" Type="http://schemas.openxmlformats.org/officeDocument/2006/relationships/slideLayout" Target="../slideLayouts/slideLayout546.xml"/><Relationship Id="rId17" Type="http://schemas.openxmlformats.org/officeDocument/2006/relationships/slideLayout" Target="../slideLayouts/slideLayout551.xml"/><Relationship Id="rId25" Type="http://schemas.openxmlformats.org/officeDocument/2006/relationships/slideLayout" Target="../slideLayouts/slideLayout559.xml"/><Relationship Id="rId33" Type="http://schemas.openxmlformats.org/officeDocument/2006/relationships/theme" Target="../theme/theme14.xml"/><Relationship Id="rId2" Type="http://schemas.openxmlformats.org/officeDocument/2006/relationships/slideLayout" Target="../slideLayouts/slideLayout536.xml"/><Relationship Id="rId16" Type="http://schemas.openxmlformats.org/officeDocument/2006/relationships/slideLayout" Target="../slideLayouts/slideLayout550.xml"/><Relationship Id="rId20" Type="http://schemas.openxmlformats.org/officeDocument/2006/relationships/slideLayout" Target="../slideLayouts/slideLayout554.xml"/><Relationship Id="rId29" Type="http://schemas.openxmlformats.org/officeDocument/2006/relationships/slideLayout" Target="../slideLayouts/slideLayout563.xml"/><Relationship Id="rId1" Type="http://schemas.openxmlformats.org/officeDocument/2006/relationships/slideLayout" Target="../slideLayouts/slideLayout535.xml"/><Relationship Id="rId6" Type="http://schemas.openxmlformats.org/officeDocument/2006/relationships/slideLayout" Target="../slideLayouts/slideLayout540.xml"/><Relationship Id="rId11" Type="http://schemas.openxmlformats.org/officeDocument/2006/relationships/slideLayout" Target="../slideLayouts/slideLayout545.xml"/><Relationship Id="rId24" Type="http://schemas.openxmlformats.org/officeDocument/2006/relationships/slideLayout" Target="../slideLayouts/slideLayout558.xml"/><Relationship Id="rId32" Type="http://schemas.openxmlformats.org/officeDocument/2006/relationships/slideLayout" Target="../slideLayouts/slideLayout566.xml"/><Relationship Id="rId5" Type="http://schemas.openxmlformats.org/officeDocument/2006/relationships/slideLayout" Target="../slideLayouts/slideLayout539.xml"/><Relationship Id="rId15" Type="http://schemas.openxmlformats.org/officeDocument/2006/relationships/slideLayout" Target="../slideLayouts/slideLayout549.xml"/><Relationship Id="rId23" Type="http://schemas.openxmlformats.org/officeDocument/2006/relationships/slideLayout" Target="../slideLayouts/slideLayout557.xml"/><Relationship Id="rId28" Type="http://schemas.openxmlformats.org/officeDocument/2006/relationships/slideLayout" Target="../slideLayouts/slideLayout562.xml"/><Relationship Id="rId10" Type="http://schemas.openxmlformats.org/officeDocument/2006/relationships/slideLayout" Target="../slideLayouts/slideLayout544.xml"/><Relationship Id="rId19" Type="http://schemas.openxmlformats.org/officeDocument/2006/relationships/slideLayout" Target="../slideLayouts/slideLayout553.xml"/><Relationship Id="rId31" Type="http://schemas.openxmlformats.org/officeDocument/2006/relationships/slideLayout" Target="../slideLayouts/slideLayout565.xml"/><Relationship Id="rId4" Type="http://schemas.openxmlformats.org/officeDocument/2006/relationships/slideLayout" Target="../slideLayouts/slideLayout538.xml"/><Relationship Id="rId9" Type="http://schemas.openxmlformats.org/officeDocument/2006/relationships/slideLayout" Target="../slideLayouts/slideLayout543.xml"/><Relationship Id="rId14" Type="http://schemas.openxmlformats.org/officeDocument/2006/relationships/slideLayout" Target="../slideLayouts/slideLayout548.xml"/><Relationship Id="rId22" Type="http://schemas.openxmlformats.org/officeDocument/2006/relationships/slideLayout" Target="../slideLayouts/slideLayout556.xml"/><Relationship Id="rId27" Type="http://schemas.openxmlformats.org/officeDocument/2006/relationships/slideLayout" Target="../slideLayouts/slideLayout561.xml"/><Relationship Id="rId30" Type="http://schemas.openxmlformats.org/officeDocument/2006/relationships/slideLayout" Target="../slideLayouts/slideLayout564.xml"/><Relationship Id="rId8" Type="http://schemas.openxmlformats.org/officeDocument/2006/relationships/slideLayout" Target="../slideLayouts/slideLayout54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574.xml"/><Relationship Id="rId13" Type="http://schemas.openxmlformats.org/officeDocument/2006/relationships/slideLayout" Target="../slideLayouts/slideLayout579.xml"/><Relationship Id="rId18" Type="http://schemas.openxmlformats.org/officeDocument/2006/relationships/image" Target="../media/image1.png"/><Relationship Id="rId3" Type="http://schemas.openxmlformats.org/officeDocument/2006/relationships/slideLayout" Target="../slideLayouts/slideLayout569.xml"/><Relationship Id="rId7" Type="http://schemas.openxmlformats.org/officeDocument/2006/relationships/slideLayout" Target="../slideLayouts/slideLayout573.xml"/><Relationship Id="rId12" Type="http://schemas.openxmlformats.org/officeDocument/2006/relationships/slideLayout" Target="../slideLayouts/slideLayout578.xml"/><Relationship Id="rId17" Type="http://schemas.openxmlformats.org/officeDocument/2006/relationships/theme" Target="../theme/theme15.xml"/><Relationship Id="rId2" Type="http://schemas.openxmlformats.org/officeDocument/2006/relationships/slideLayout" Target="../slideLayouts/slideLayout568.xml"/><Relationship Id="rId16" Type="http://schemas.openxmlformats.org/officeDocument/2006/relationships/slideLayout" Target="../slideLayouts/slideLayout582.xml"/><Relationship Id="rId1" Type="http://schemas.openxmlformats.org/officeDocument/2006/relationships/slideLayout" Target="../slideLayouts/slideLayout567.xml"/><Relationship Id="rId6" Type="http://schemas.openxmlformats.org/officeDocument/2006/relationships/slideLayout" Target="../slideLayouts/slideLayout572.xml"/><Relationship Id="rId11" Type="http://schemas.openxmlformats.org/officeDocument/2006/relationships/slideLayout" Target="../slideLayouts/slideLayout577.xml"/><Relationship Id="rId5" Type="http://schemas.openxmlformats.org/officeDocument/2006/relationships/slideLayout" Target="../slideLayouts/slideLayout571.xml"/><Relationship Id="rId15" Type="http://schemas.openxmlformats.org/officeDocument/2006/relationships/slideLayout" Target="../slideLayouts/slideLayout581.xml"/><Relationship Id="rId10" Type="http://schemas.openxmlformats.org/officeDocument/2006/relationships/slideLayout" Target="../slideLayouts/slideLayout576.xml"/><Relationship Id="rId4" Type="http://schemas.openxmlformats.org/officeDocument/2006/relationships/slideLayout" Target="../slideLayouts/slideLayout570.xml"/><Relationship Id="rId9" Type="http://schemas.openxmlformats.org/officeDocument/2006/relationships/slideLayout" Target="../slideLayouts/slideLayout575.xml"/><Relationship Id="rId14" Type="http://schemas.openxmlformats.org/officeDocument/2006/relationships/slideLayout" Target="../slideLayouts/slideLayout580.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theme" Target="../theme/theme16.xml"/><Relationship Id="rId1" Type="http://schemas.openxmlformats.org/officeDocument/2006/relationships/slideLayout" Target="../slideLayouts/slideLayout583.xml"/></Relationships>
</file>

<file path=ppt/slideMasters/_rels/slideMaster17.xml.rels><?xml version="1.0" encoding="UTF-8" standalone="yes"?>
<Relationships xmlns="http://schemas.openxmlformats.org/package/2006/relationships"><Relationship Id="rId13" Type="http://schemas.openxmlformats.org/officeDocument/2006/relationships/slideLayout" Target="../slideLayouts/slideLayout596.xml"/><Relationship Id="rId18" Type="http://schemas.openxmlformats.org/officeDocument/2006/relationships/slideLayout" Target="../slideLayouts/slideLayout601.xml"/><Relationship Id="rId26" Type="http://schemas.openxmlformats.org/officeDocument/2006/relationships/slideLayout" Target="../slideLayouts/slideLayout609.xml"/><Relationship Id="rId39" Type="http://schemas.openxmlformats.org/officeDocument/2006/relationships/slideLayout" Target="../slideLayouts/slideLayout622.xml"/><Relationship Id="rId21" Type="http://schemas.openxmlformats.org/officeDocument/2006/relationships/slideLayout" Target="../slideLayouts/slideLayout604.xml"/><Relationship Id="rId34" Type="http://schemas.openxmlformats.org/officeDocument/2006/relationships/slideLayout" Target="../slideLayouts/slideLayout617.xml"/><Relationship Id="rId7" Type="http://schemas.openxmlformats.org/officeDocument/2006/relationships/slideLayout" Target="../slideLayouts/slideLayout590.xml"/><Relationship Id="rId2" Type="http://schemas.openxmlformats.org/officeDocument/2006/relationships/slideLayout" Target="../slideLayouts/slideLayout585.xml"/><Relationship Id="rId16" Type="http://schemas.openxmlformats.org/officeDocument/2006/relationships/slideLayout" Target="../slideLayouts/slideLayout599.xml"/><Relationship Id="rId20" Type="http://schemas.openxmlformats.org/officeDocument/2006/relationships/slideLayout" Target="../slideLayouts/slideLayout603.xml"/><Relationship Id="rId29" Type="http://schemas.openxmlformats.org/officeDocument/2006/relationships/slideLayout" Target="../slideLayouts/slideLayout612.xml"/><Relationship Id="rId41" Type="http://schemas.openxmlformats.org/officeDocument/2006/relationships/image" Target="../media/image2.emf"/><Relationship Id="rId1" Type="http://schemas.openxmlformats.org/officeDocument/2006/relationships/slideLayout" Target="../slideLayouts/slideLayout584.xml"/><Relationship Id="rId6" Type="http://schemas.openxmlformats.org/officeDocument/2006/relationships/slideLayout" Target="../slideLayouts/slideLayout589.xml"/><Relationship Id="rId11" Type="http://schemas.openxmlformats.org/officeDocument/2006/relationships/slideLayout" Target="../slideLayouts/slideLayout594.xml"/><Relationship Id="rId24" Type="http://schemas.openxmlformats.org/officeDocument/2006/relationships/slideLayout" Target="../slideLayouts/slideLayout607.xml"/><Relationship Id="rId32" Type="http://schemas.openxmlformats.org/officeDocument/2006/relationships/slideLayout" Target="../slideLayouts/slideLayout615.xml"/><Relationship Id="rId37" Type="http://schemas.openxmlformats.org/officeDocument/2006/relationships/slideLayout" Target="../slideLayouts/slideLayout620.xml"/><Relationship Id="rId40" Type="http://schemas.openxmlformats.org/officeDocument/2006/relationships/theme" Target="../theme/theme17.xml"/><Relationship Id="rId5" Type="http://schemas.openxmlformats.org/officeDocument/2006/relationships/slideLayout" Target="../slideLayouts/slideLayout588.xml"/><Relationship Id="rId15" Type="http://schemas.openxmlformats.org/officeDocument/2006/relationships/slideLayout" Target="../slideLayouts/slideLayout598.xml"/><Relationship Id="rId23" Type="http://schemas.openxmlformats.org/officeDocument/2006/relationships/slideLayout" Target="../slideLayouts/slideLayout606.xml"/><Relationship Id="rId28" Type="http://schemas.openxmlformats.org/officeDocument/2006/relationships/slideLayout" Target="../slideLayouts/slideLayout611.xml"/><Relationship Id="rId36" Type="http://schemas.openxmlformats.org/officeDocument/2006/relationships/slideLayout" Target="../slideLayouts/slideLayout619.xml"/><Relationship Id="rId10" Type="http://schemas.openxmlformats.org/officeDocument/2006/relationships/slideLayout" Target="../slideLayouts/slideLayout593.xml"/><Relationship Id="rId19" Type="http://schemas.openxmlformats.org/officeDocument/2006/relationships/slideLayout" Target="../slideLayouts/slideLayout602.xml"/><Relationship Id="rId31" Type="http://schemas.openxmlformats.org/officeDocument/2006/relationships/slideLayout" Target="../slideLayouts/slideLayout614.xml"/><Relationship Id="rId4" Type="http://schemas.openxmlformats.org/officeDocument/2006/relationships/slideLayout" Target="../slideLayouts/slideLayout587.xml"/><Relationship Id="rId9" Type="http://schemas.openxmlformats.org/officeDocument/2006/relationships/slideLayout" Target="../slideLayouts/slideLayout592.xml"/><Relationship Id="rId14" Type="http://schemas.openxmlformats.org/officeDocument/2006/relationships/slideLayout" Target="../slideLayouts/slideLayout597.xml"/><Relationship Id="rId22" Type="http://schemas.openxmlformats.org/officeDocument/2006/relationships/slideLayout" Target="../slideLayouts/slideLayout605.xml"/><Relationship Id="rId27" Type="http://schemas.openxmlformats.org/officeDocument/2006/relationships/slideLayout" Target="../slideLayouts/slideLayout610.xml"/><Relationship Id="rId30" Type="http://schemas.openxmlformats.org/officeDocument/2006/relationships/slideLayout" Target="../slideLayouts/slideLayout613.xml"/><Relationship Id="rId35" Type="http://schemas.openxmlformats.org/officeDocument/2006/relationships/slideLayout" Target="../slideLayouts/slideLayout618.xml"/><Relationship Id="rId8" Type="http://schemas.openxmlformats.org/officeDocument/2006/relationships/slideLayout" Target="../slideLayouts/slideLayout591.xml"/><Relationship Id="rId3" Type="http://schemas.openxmlformats.org/officeDocument/2006/relationships/slideLayout" Target="../slideLayouts/slideLayout586.xml"/><Relationship Id="rId12" Type="http://schemas.openxmlformats.org/officeDocument/2006/relationships/slideLayout" Target="../slideLayouts/slideLayout595.xml"/><Relationship Id="rId17" Type="http://schemas.openxmlformats.org/officeDocument/2006/relationships/slideLayout" Target="../slideLayouts/slideLayout600.xml"/><Relationship Id="rId25" Type="http://schemas.openxmlformats.org/officeDocument/2006/relationships/slideLayout" Target="../slideLayouts/slideLayout608.xml"/><Relationship Id="rId33" Type="http://schemas.openxmlformats.org/officeDocument/2006/relationships/slideLayout" Target="../slideLayouts/slideLayout616.xml"/><Relationship Id="rId38" Type="http://schemas.openxmlformats.org/officeDocument/2006/relationships/slideLayout" Target="../slideLayouts/slideLayout621.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630.xml"/><Relationship Id="rId3" Type="http://schemas.openxmlformats.org/officeDocument/2006/relationships/slideLayout" Target="../slideLayouts/slideLayout625.xml"/><Relationship Id="rId7" Type="http://schemas.openxmlformats.org/officeDocument/2006/relationships/slideLayout" Target="../slideLayouts/slideLayout629.xml"/><Relationship Id="rId2" Type="http://schemas.openxmlformats.org/officeDocument/2006/relationships/slideLayout" Target="../slideLayouts/slideLayout624.xml"/><Relationship Id="rId1" Type="http://schemas.openxmlformats.org/officeDocument/2006/relationships/slideLayout" Target="../slideLayouts/slideLayout623.xml"/><Relationship Id="rId6" Type="http://schemas.openxmlformats.org/officeDocument/2006/relationships/slideLayout" Target="../slideLayouts/slideLayout628.xml"/><Relationship Id="rId11" Type="http://schemas.openxmlformats.org/officeDocument/2006/relationships/image" Target="../media/image93.png"/><Relationship Id="rId5" Type="http://schemas.openxmlformats.org/officeDocument/2006/relationships/slideLayout" Target="../slideLayouts/slideLayout627.xml"/><Relationship Id="rId10" Type="http://schemas.openxmlformats.org/officeDocument/2006/relationships/theme" Target="../theme/theme18.xml"/><Relationship Id="rId4" Type="http://schemas.openxmlformats.org/officeDocument/2006/relationships/slideLayout" Target="../slideLayouts/slideLayout626.xml"/><Relationship Id="rId9" Type="http://schemas.openxmlformats.org/officeDocument/2006/relationships/slideLayout" Target="../slideLayouts/slideLayout631.xml"/></Relationships>
</file>

<file path=ppt/slideMasters/_rels/slideMaster19.xml.rels><?xml version="1.0" encoding="UTF-8" standalone="yes"?>
<Relationships xmlns="http://schemas.openxmlformats.org/package/2006/relationships"><Relationship Id="rId13" Type="http://schemas.openxmlformats.org/officeDocument/2006/relationships/slideLayout" Target="../slideLayouts/slideLayout644.xml"/><Relationship Id="rId18" Type="http://schemas.openxmlformats.org/officeDocument/2006/relationships/slideLayout" Target="../slideLayouts/slideLayout649.xml"/><Relationship Id="rId26" Type="http://schemas.openxmlformats.org/officeDocument/2006/relationships/slideLayout" Target="../slideLayouts/slideLayout657.xml"/><Relationship Id="rId3" Type="http://schemas.openxmlformats.org/officeDocument/2006/relationships/slideLayout" Target="../slideLayouts/slideLayout634.xml"/><Relationship Id="rId21" Type="http://schemas.openxmlformats.org/officeDocument/2006/relationships/slideLayout" Target="../slideLayouts/slideLayout652.xml"/><Relationship Id="rId34" Type="http://schemas.openxmlformats.org/officeDocument/2006/relationships/slideLayout" Target="../slideLayouts/slideLayout665.xml"/><Relationship Id="rId7" Type="http://schemas.openxmlformats.org/officeDocument/2006/relationships/slideLayout" Target="../slideLayouts/slideLayout638.xml"/><Relationship Id="rId12" Type="http://schemas.openxmlformats.org/officeDocument/2006/relationships/slideLayout" Target="../slideLayouts/slideLayout643.xml"/><Relationship Id="rId17" Type="http://schemas.openxmlformats.org/officeDocument/2006/relationships/slideLayout" Target="../slideLayouts/slideLayout648.xml"/><Relationship Id="rId25" Type="http://schemas.openxmlformats.org/officeDocument/2006/relationships/slideLayout" Target="../slideLayouts/slideLayout656.xml"/><Relationship Id="rId33" Type="http://schemas.openxmlformats.org/officeDocument/2006/relationships/slideLayout" Target="../slideLayouts/slideLayout664.xml"/><Relationship Id="rId2" Type="http://schemas.openxmlformats.org/officeDocument/2006/relationships/slideLayout" Target="../slideLayouts/slideLayout633.xml"/><Relationship Id="rId16" Type="http://schemas.openxmlformats.org/officeDocument/2006/relationships/slideLayout" Target="../slideLayouts/slideLayout647.xml"/><Relationship Id="rId20" Type="http://schemas.openxmlformats.org/officeDocument/2006/relationships/slideLayout" Target="../slideLayouts/slideLayout651.xml"/><Relationship Id="rId29" Type="http://schemas.openxmlformats.org/officeDocument/2006/relationships/slideLayout" Target="../slideLayouts/slideLayout660.xml"/><Relationship Id="rId1" Type="http://schemas.openxmlformats.org/officeDocument/2006/relationships/slideLayout" Target="../slideLayouts/slideLayout632.xml"/><Relationship Id="rId6" Type="http://schemas.openxmlformats.org/officeDocument/2006/relationships/slideLayout" Target="../slideLayouts/slideLayout637.xml"/><Relationship Id="rId11" Type="http://schemas.openxmlformats.org/officeDocument/2006/relationships/slideLayout" Target="../slideLayouts/slideLayout642.xml"/><Relationship Id="rId24" Type="http://schemas.openxmlformats.org/officeDocument/2006/relationships/slideLayout" Target="../slideLayouts/slideLayout655.xml"/><Relationship Id="rId32" Type="http://schemas.openxmlformats.org/officeDocument/2006/relationships/slideLayout" Target="../slideLayouts/slideLayout663.xml"/><Relationship Id="rId5" Type="http://schemas.openxmlformats.org/officeDocument/2006/relationships/slideLayout" Target="../slideLayouts/slideLayout636.xml"/><Relationship Id="rId15" Type="http://schemas.openxmlformats.org/officeDocument/2006/relationships/slideLayout" Target="../slideLayouts/slideLayout646.xml"/><Relationship Id="rId23" Type="http://schemas.openxmlformats.org/officeDocument/2006/relationships/slideLayout" Target="../slideLayouts/slideLayout654.xml"/><Relationship Id="rId28" Type="http://schemas.openxmlformats.org/officeDocument/2006/relationships/slideLayout" Target="../slideLayouts/slideLayout659.xml"/><Relationship Id="rId36" Type="http://schemas.openxmlformats.org/officeDocument/2006/relationships/theme" Target="../theme/theme19.xml"/><Relationship Id="rId10" Type="http://schemas.openxmlformats.org/officeDocument/2006/relationships/slideLayout" Target="../slideLayouts/slideLayout641.xml"/><Relationship Id="rId19" Type="http://schemas.openxmlformats.org/officeDocument/2006/relationships/slideLayout" Target="../slideLayouts/slideLayout650.xml"/><Relationship Id="rId31" Type="http://schemas.openxmlformats.org/officeDocument/2006/relationships/slideLayout" Target="../slideLayouts/slideLayout662.xml"/><Relationship Id="rId4" Type="http://schemas.openxmlformats.org/officeDocument/2006/relationships/slideLayout" Target="../slideLayouts/slideLayout635.xml"/><Relationship Id="rId9" Type="http://schemas.openxmlformats.org/officeDocument/2006/relationships/slideLayout" Target="../slideLayouts/slideLayout640.xml"/><Relationship Id="rId14" Type="http://schemas.openxmlformats.org/officeDocument/2006/relationships/slideLayout" Target="../slideLayouts/slideLayout645.xml"/><Relationship Id="rId22" Type="http://schemas.openxmlformats.org/officeDocument/2006/relationships/slideLayout" Target="../slideLayouts/slideLayout653.xml"/><Relationship Id="rId27" Type="http://schemas.openxmlformats.org/officeDocument/2006/relationships/slideLayout" Target="../slideLayouts/slideLayout658.xml"/><Relationship Id="rId30" Type="http://schemas.openxmlformats.org/officeDocument/2006/relationships/slideLayout" Target="../slideLayouts/slideLayout661.xml"/><Relationship Id="rId35" Type="http://schemas.openxmlformats.org/officeDocument/2006/relationships/slideLayout" Target="../slideLayouts/slideLayout666.xml"/><Relationship Id="rId8" Type="http://schemas.openxmlformats.org/officeDocument/2006/relationships/slideLayout" Target="../slideLayouts/slideLayout6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1.xml"/><Relationship Id="rId18" Type="http://schemas.openxmlformats.org/officeDocument/2006/relationships/slideLayout" Target="../slideLayouts/slideLayout26.xml"/><Relationship Id="rId26" Type="http://schemas.openxmlformats.org/officeDocument/2006/relationships/slideLayout" Target="../slideLayouts/slideLayout34.xml"/><Relationship Id="rId3" Type="http://schemas.openxmlformats.org/officeDocument/2006/relationships/slideLayout" Target="../slideLayouts/slideLayout11.xml"/><Relationship Id="rId21" Type="http://schemas.openxmlformats.org/officeDocument/2006/relationships/slideLayout" Target="../slideLayouts/slideLayout29.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17" Type="http://schemas.openxmlformats.org/officeDocument/2006/relationships/slideLayout" Target="../slideLayouts/slideLayout25.xml"/><Relationship Id="rId25" Type="http://schemas.openxmlformats.org/officeDocument/2006/relationships/slideLayout" Target="../slideLayouts/slideLayout33.xml"/><Relationship Id="rId33" Type="http://schemas.openxmlformats.org/officeDocument/2006/relationships/image" Target="../media/image2.emf"/><Relationship Id="rId2" Type="http://schemas.openxmlformats.org/officeDocument/2006/relationships/slideLayout" Target="../slideLayouts/slideLayout10.xml"/><Relationship Id="rId16" Type="http://schemas.openxmlformats.org/officeDocument/2006/relationships/slideLayout" Target="../slideLayouts/slideLayout24.xml"/><Relationship Id="rId20" Type="http://schemas.openxmlformats.org/officeDocument/2006/relationships/slideLayout" Target="../slideLayouts/slideLayout28.xml"/><Relationship Id="rId29" Type="http://schemas.openxmlformats.org/officeDocument/2006/relationships/slideLayout" Target="../slideLayouts/slideLayout37.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24" Type="http://schemas.openxmlformats.org/officeDocument/2006/relationships/slideLayout" Target="../slideLayouts/slideLayout32.xml"/><Relationship Id="rId32" Type="http://schemas.openxmlformats.org/officeDocument/2006/relationships/theme" Target="../theme/theme2.xml"/><Relationship Id="rId5" Type="http://schemas.openxmlformats.org/officeDocument/2006/relationships/slideLayout" Target="../slideLayouts/slideLayout13.xml"/><Relationship Id="rId15" Type="http://schemas.openxmlformats.org/officeDocument/2006/relationships/slideLayout" Target="../slideLayouts/slideLayout23.xml"/><Relationship Id="rId23" Type="http://schemas.openxmlformats.org/officeDocument/2006/relationships/slideLayout" Target="../slideLayouts/slideLayout31.xml"/><Relationship Id="rId28" Type="http://schemas.openxmlformats.org/officeDocument/2006/relationships/slideLayout" Target="../slideLayouts/slideLayout36.xml"/><Relationship Id="rId10" Type="http://schemas.openxmlformats.org/officeDocument/2006/relationships/slideLayout" Target="../slideLayouts/slideLayout18.xml"/><Relationship Id="rId19" Type="http://schemas.openxmlformats.org/officeDocument/2006/relationships/slideLayout" Target="../slideLayouts/slideLayout27.xml"/><Relationship Id="rId31" Type="http://schemas.openxmlformats.org/officeDocument/2006/relationships/slideLayout" Target="../slideLayouts/slideLayout39.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slideLayout" Target="../slideLayouts/slideLayout22.xml"/><Relationship Id="rId22" Type="http://schemas.openxmlformats.org/officeDocument/2006/relationships/slideLayout" Target="../slideLayouts/slideLayout30.xml"/><Relationship Id="rId27" Type="http://schemas.openxmlformats.org/officeDocument/2006/relationships/slideLayout" Target="../slideLayouts/slideLayout35.xml"/><Relationship Id="rId30" Type="http://schemas.openxmlformats.org/officeDocument/2006/relationships/slideLayout" Target="../slideLayouts/slideLayout38.xml"/><Relationship Id="rId8" Type="http://schemas.openxmlformats.org/officeDocument/2006/relationships/slideLayout" Target="../slideLayouts/slideLayout16.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674.xml"/><Relationship Id="rId13" Type="http://schemas.openxmlformats.org/officeDocument/2006/relationships/slideLayout" Target="../slideLayouts/slideLayout679.xml"/><Relationship Id="rId18" Type="http://schemas.openxmlformats.org/officeDocument/2006/relationships/slideLayout" Target="../slideLayouts/slideLayout684.xml"/><Relationship Id="rId26" Type="http://schemas.openxmlformats.org/officeDocument/2006/relationships/slideLayout" Target="../slideLayouts/slideLayout692.xml"/><Relationship Id="rId3" Type="http://schemas.openxmlformats.org/officeDocument/2006/relationships/slideLayout" Target="../slideLayouts/slideLayout669.xml"/><Relationship Id="rId21" Type="http://schemas.openxmlformats.org/officeDocument/2006/relationships/slideLayout" Target="../slideLayouts/slideLayout687.xml"/><Relationship Id="rId7" Type="http://schemas.openxmlformats.org/officeDocument/2006/relationships/slideLayout" Target="../slideLayouts/slideLayout673.xml"/><Relationship Id="rId12" Type="http://schemas.openxmlformats.org/officeDocument/2006/relationships/slideLayout" Target="../slideLayouts/slideLayout678.xml"/><Relationship Id="rId17" Type="http://schemas.openxmlformats.org/officeDocument/2006/relationships/slideLayout" Target="../slideLayouts/slideLayout683.xml"/><Relationship Id="rId25" Type="http://schemas.openxmlformats.org/officeDocument/2006/relationships/slideLayout" Target="../slideLayouts/slideLayout691.xml"/><Relationship Id="rId2" Type="http://schemas.openxmlformats.org/officeDocument/2006/relationships/slideLayout" Target="../slideLayouts/slideLayout668.xml"/><Relationship Id="rId16" Type="http://schemas.openxmlformats.org/officeDocument/2006/relationships/slideLayout" Target="../slideLayouts/slideLayout682.xml"/><Relationship Id="rId20" Type="http://schemas.openxmlformats.org/officeDocument/2006/relationships/slideLayout" Target="../slideLayouts/slideLayout686.xml"/><Relationship Id="rId29" Type="http://schemas.openxmlformats.org/officeDocument/2006/relationships/image" Target="../media/image89.emf"/><Relationship Id="rId1" Type="http://schemas.openxmlformats.org/officeDocument/2006/relationships/slideLayout" Target="../slideLayouts/slideLayout667.xml"/><Relationship Id="rId6" Type="http://schemas.openxmlformats.org/officeDocument/2006/relationships/slideLayout" Target="../slideLayouts/slideLayout672.xml"/><Relationship Id="rId11" Type="http://schemas.openxmlformats.org/officeDocument/2006/relationships/slideLayout" Target="../slideLayouts/slideLayout677.xml"/><Relationship Id="rId24" Type="http://schemas.openxmlformats.org/officeDocument/2006/relationships/slideLayout" Target="../slideLayouts/slideLayout690.xml"/><Relationship Id="rId5" Type="http://schemas.openxmlformats.org/officeDocument/2006/relationships/slideLayout" Target="../slideLayouts/slideLayout671.xml"/><Relationship Id="rId15" Type="http://schemas.openxmlformats.org/officeDocument/2006/relationships/slideLayout" Target="../slideLayouts/slideLayout681.xml"/><Relationship Id="rId23" Type="http://schemas.openxmlformats.org/officeDocument/2006/relationships/slideLayout" Target="../slideLayouts/slideLayout689.xml"/><Relationship Id="rId28" Type="http://schemas.openxmlformats.org/officeDocument/2006/relationships/theme" Target="../theme/theme20.xml"/><Relationship Id="rId10" Type="http://schemas.openxmlformats.org/officeDocument/2006/relationships/slideLayout" Target="../slideLayouts/slideLayout676.xml"/><Relationship Id="rId19" Type="http://schemas.openxmlformats.org/officeDocument/2006/relationships/slideLayout" Target="../slideLayouts/slideLayout685.xml"/><Relationship Id="rId4" Type="http://schemas.openxmlformats.org/officeDocument/2006/relationships/slideLayout" Target="../slideLayouts/slideLayout670.xml"/><Relationship Id="rId9" Type="http://schemas.openxmlformats.org/officeDocument/2006/relationships/slideLayout" Target="../slideLayouts/slideLayout675.xml"/><Relationship Id="rId14" Type="http://schemas.openxmlformats.org/officeDocument/2006/relationships/slideLayout" Target="../slideLayouts/slideLayout680.xml"/><Relationship Id="rId22" Type="http://schemas.openxmlformats.org/officeDocument/2006/relationships/slideLayout" Target="../slideLayouts/slideLayout688.xml"/><Relationship Id="rId27" Type="http://schemas.openxmlformats.org/officeDocument/2006/relationships/slideLayout" Target="../slideLayouts/slideLayout693.xml"/></Relationships>
</file>

<file path=ppt/slideMasters/_rels/slideMaster21.xml.rels><?xml version="1.0" encoding="UTF-8" standalone="yes"?>
<Relationships xmlns="http://schemas.openxmlformats.org/package/2006/relationships"><Relationship Id="rId13" Type="http://schemas.openxmlformats.org/officeDocument/2006/relationships/slideLayout" Target="../slideLayouts/slideLayout706.xml"/><Relationship Id="rId18" Type="http://schemas.openxmlformats.org/officeDocument/2006/relationships/slideLayout" Target="../slideLayouts/slideLayout711.xml"/><Relationship Id="rId26" Type="http://schemas.openxmlformats.org/officeDocument/2006/relationships/slideLayout" Target="../slideLayouts/slideLayout719.xml"/><Relationship Id="rId39" Type="http://schemas.openxmlformats.org/officeDocument/2006/relationships/slideLayout" Target="../slideLayouts/slideLayout732.xml"/><Relationship Id="rId21" Type="http://schemas.openxmlformats.org/officeDocument/2006/relationships/slideLayout" Target="../slideLayouts/slideLayout714.xml"/><Relationship Id="rId34" Type="http://schemas.openxmlformats.org/officeDocument/2006/relationships/slideLayout" Target="../slideLayouts/slideLayout727.xml"/><Relationship Id="rId42" Type="http://schemas.openxmlformats.org/officeDocument/2006/relationships/slideLayout" Target="../slideLayouts/slideLayout735.xml"/><Relationship Id="rId7" Type="http://schemas.openxmlformats.org/officeDocument/2006/relationships/slideLayout" Target="../slideLayouts/slideLayout700.xml"/><Relationship Id="rId2" Type="http://schemas.openxmlformats.org/officeDocument/2006/relationships/slideLayout" Target="../slideLayouts/slideLayout695.xml"/><Relationship Id="rId16" Type="http://schemas.openxmlformats.org/officeDocument/2006/relationships/slideLayout" Target="../slideLayouts/slideLayout709.xml"/><Relationship Id="rId29" Type="http://schemas.openxmlformats.org/officeDocument/2006/relationships/slideLayout" Target="../slideLayouts/slideLayout722.xml"/><Relationship Id="rId1" Type="http://schemas.openxmlformats.org/officeDocument/2006/relationships/slideLayout" Target="../slideLayouts/slideLayout694.xml"/><Relationship Id="rId6" Type="http://schemas.openxmlformats.org/officeDocument/2006/relationships/slideLayout" Target="../slideLayouts/slideLayout699.xml"/><Relationship Id="rId11" Type="http://schemas.openxmlformats.org/officeDocument/2006/relationships/slideLayout" Target="../slideLayouts/slideLayout704.xml"/><Relationship Id="rId24" Type="http://schemas.openxmlformats.org/officeDocument/2006/relationships/slideLayout" Target="../slideLayouts/slideLayout717.xml"/><Relationship Id="rId32" Type="http://schemas.openxmlformats.org/officeDocument/2006/relationships/slideLayout" Target="../slideLayouts/slideLayout725.xml"/><Relationship Id="rId37" Type="http://schemas.openxmlformats.org/officeDocument/2006/relationships/slideLayout" Target="../slideLayouts/slideLayout730.xml"/><Relationship Id="rId40" Type="http://schemas.openxmlformats.org/officeDocument/2006/relationships/slideLayout" Target="../slideLayouts/slideLayout733.xml"/><Relationship Id="rId45" Type="http://schemas.openxmlformats.org/officeDocument/2006/relationships/image" Target="../media/image1.png"/><Relationship Id="rId5" Type="http://schemas.openxmlformats.org/officeDocument/2006/relationships/slideLayout" Target="../slideLayouts/slideLayout698.xml"/><Relationship Id="rId15" Type="http://schemas.openxmlformats.org/officeDocument/2006/relationships/slideLayout" Target="../slideLayouts/slideLayout708.xml"/><Relationship Id="rId23" Type="http://schemas.openxmlformats.org/officeDocument/2006/relationships/slideLayout" Target="../slideLayouts/slideLayout716.xml"/><Relationship Id="rId28" Type="http://schemas.openxmlformats.org/officeDocument/2006/relationships/slideLayout" Target="../slideLayouts/slideLayout721.xml"/><Relationship Id="rId36" Type="http://schemas.openxmlformats.org/officeDocument/2006/relationships/slideLayout" Target="../slideLayouts/slideLayout729.xml"/><Relationship Id="rId10" Type="http://schemas.openxmlformats.org/officeDocument/2006/relationships/slideLayout" Target="../slideLayouts/slideLayout703.xml"/><Relationship Id="rId19" Type="http://schemas.openxmlformats.org/officeDocument/2006/relationships/slideLayout" Target="../slideLayouts/slideLayout712.xml"/><Relationship Id="rId31" Type="http://schemas.openxmlformats.org/officeDocument/2006/relationships/slideLayout" Target="../slideLayouts/slideLayout724.xml"/><Relationship Id="rId44" Type="http://schemas.openxmlformats.org/officeDocument/2006/relationships/theme" Target="../theme/theme21.xml"/><Relationship Id="rId4" Type="http://schemas.openxmlformats.org/officeDocument/2006/relationships/slideLayout" Target="../slideLayouts/slideLayout697.xml"/><Relationship Id="rId9" Type="http://schemas.openxmlformats.org/officeDocument/2006/relationships/slideLayout" Target="../slideLayouts/slideLayout702.xml"/><Relationship Id="rId14" Type="http://schemas.openxmlformats.org/officeDocument/2006/relationships/slideLayout" Target="../slideLayouts/slideLayout707.xml"/><Relationship Id="rId22" Type="http://schemas.openxmlformats.org/officeDocument/2006/relationships/slideLayout" Target="../slideLayouts/slideLayout715.xml"/><Relationship Id="rId27" Type="http://schemas.openxmlformats.org/officeDocument/2006/relationships/slideLayout" Target="../slideLayouts/slideLayout720.xml"/><Relationship Id="rId30" Type="http://schemas.openxmlformats.org/officeDocument/2006/relationships/slideLayout" Target="../slideLayouts/slideLayout723.xml"/><Relationship Id="rId35" Type="http://schemas.openxmlformats.org/officeDocument/2006/relationships/slideLayout" Target="../slideLayouts/slideLayout728.xml"/><Relationship Id="rId43" Type="http://schemas.openxmlformats.org/officeDocument/2006/relationships/slideLayout" Target="../slideLayouts/slideLayout736.xml"/><Relationship Id="rId8" Type="http://schemas.openxmlformats.org/officeDocument/2006/relationships/slideLayout" Target="../slideLayouts/slideLayout701.xml"/><Relationship Id="rId3" Type="http://schemas.openxmlformats.org/officeDocument/2006/relationships/slideLayout" Target="../slideLayouts/slideLayout696.xml"/><Relationship Id="rId12" Type="http://schemas.openxmlformats.org/officeDocument/2006/relationships/slideLayout" Target="../slideLayouts/slideLayout705.xml"/><Relationship Id="rId17" Type="http://schemas.openxmlformats.org/officeDocument/2006/relationships/slideLayout" Target="../slideLayouts/slideLayout710.xml"/><Relationship Id="rId25" Type="http://schemas.openxmlformats.org/officeDocument/2006/relationships/slideLayout" Target="../slideLayouts/slideLayout718.xml"/><Relationship Id="rId33" Type="http://schemas.openxmlformats.org/officeDocument/2006/relationships/slideLayout" Target="../slideLayouts/slideLayout726.xml"/><Relationship Id="rId38" Type="http://schemas.openxmlformats.org/officeDocument/2006/relationships/slideLayout" Target="../slideLayouts/slideLayout731.xml"/><Relationship Id="rId20" Type="http://schemas.openxmlformats.org/officeDocument/2006/relationships/slideLayout" Target="../slideLayouts/slideLayout713.xml"/><Relationship Id="rId41" Type="http://schemas.openxmlformats.org/officeDocument/2006/relationships/slideLayout" Target="../slideLayouts/slideLayout734.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744.xml"/><Relationship Id="rId13" Type="http://schemas.openxmlformats.org/officeDocument/2006/relationships/theme" Target="../theme/theme22.xml"/><Relationship Id="rId3" Type="http://schemas.openxmlformats.org/officeDocument/2006/relationships/slideLayout" Target="../slideLayouts/slideLayout739.xml"/><Relationship Id="rId7" Type="http://schemas.openxmlformats.org/officeDocument/2006/relationships/slideLayout" Target="../slideLayouts/slideLayout743.xml"/><Relationship Id="rId12" Type="http://schemas.openxmlformats.org/officeDocument/2006/relationships/slideLayout" Target="../slideLayouts/slideLayout748.xml"/><Relationship Id="rId2" Type="http://schemas.openxmlformats.org/officeDocument/2006/relationships/slideLayout" Target="../slideLayouts/slideLayout738.xml"/><Relationship Id="rId1" Type="http://schemas.openxmlformats.org/officeDocument/2006/relationships/slideLayout" Target="../slideLayouts/slideLayout737.xml"/><Relationship Id="rId6" Type="http://schemas.openxmlformats.org/officeDocument/2006/relationships/slideLayout" Target="../slideLayouts/slideLayout742.xml"/><Relationship Id="rId11" Type="http://schemas.openxmlformats.org/officeDocument/2006/relationships/slideLayout" Target="../slideLayouts/slideLayout747.xml"/><Relationship Id="rId5" Type="http://schemas.openxmlformats.org/officeDocument/2006/relationships/slideLayout" Target="../slideLayouts/slideLayout741.xml"/><Relationship Id="rId10" Type="http://schemas.openxmlformats.org/officeDocument/2006/relationships/slideLayout" Target="../slideLayouts/slideLayout746.xml"/><Relationship Id="rId4" Type="http://schemas.openxmlformats.org/officeDocument/2006/relationships/slideLayout" Target="../slideLayouts/slideLayout740.xml"/><Relationship Id="rId9" Type="http://schemas.openxmlformats.org/officeDocument/2006/relationships/slideLayout" Target="../slideLayouts/slideLayout745.xml"/><Relationship Id="rId14" Type="http://schemas.openxmlformats.org/officeDocument/2006/relationships/image" Target="../media/image2.emf"/></Relationships>
</file>

<file path=ppt/slideMasters/_rels/slideMaster23.xml.rels><?xml version="1.0" encoding="UTF-8" standalone="yes"?>
<Relationships xmlns="http://schemas.openxmlformats.org/package/2006/relationships"><Relationship Id="rId3" Type="http://schemas.openxmlformats.org/officeDocument/2006/relationships/theme" Target="../theme/theme23.xml"/><Relationship Id="rId2" Type="http://schemas.openxmlformats.org/officeDocument/2006/relationships/slideLayout" Target="../slideLayouts/slideLayout750.xml"/><Relationship Id="rId1" Type="http://schemas.openxmlformats.org/officeDocument/2006/relationships/slideLayout" Target="../slideLayouts/slideLayout749.xml"/><Relationship Id="rId4" Type="http://schemas.openxmlformats.org/officeDocument/2006/relationships/image" Target="../media/image2.emf"/></Relationships>
</file>

<file path=ppt/slideMasters/_rels/slideMaster24.xml.rels><?xml version="1.0" encoding="UTF-8" standalone="yes"?>
<Relationships xmlns="http://schemas.openxmlformats.org/package/2006/relationships"><Relationship Id="rId13" Type="http://schemas.openxmlformats.org/officeDocument/2006/relationships/slideLayout" Target="../slideLayouts/slideLayout763.xml"/><Relationship Id="rId18" Type="http://schemas.openxmlformats.org/officeDocument/2006/relationships/slideLayout" Target="../slideLayouts/slideLayout768.xml"/><Relationship Id="rId26" Type="http://schemas.openxmlformats.org/officeDocument/2006/relationships/slideLayout" Target="../slideLayouts/slideLayout776.xml"/><Relationship Id="rId39" Type="http://schemas.openxmlformats.org/officeDocument/2006/relationships/slideLayout" Target="../slideLayouts/slideLayout789.xml"/><Relationship Id="rId21" Type="http://schemas.openxmlformats.org/officeDocument/2006/relationships/slideLayout" Target="../slideLayouts/slideLayout771.xml"/><Relationship Id="rId34" Type="http://schemas.openxmlformats.org/officeDocument/2006/relationships/slideLayout" Target="../slideLayouts/slideLayout784.xml"/><Relationship Id="rId42" Type="http://schemas.openxmlformats.org/officeDocument/2006/relationships/slideLayout" Target="../slideLayouts/slideLayout792.xml"/><Relationship Id="rId47" Type="http://schemas.openxmlformats.org/officeDocument/2006/relationships/slideLayout" Target="../slideLayouts/slideLayout797.xml"/><Relationship Id="rId50" Type="http://schemas.openxmlformats.org/officeDocument/2006/relationships/image" Target="../media/image117.png"/><Relationship Id="rId7" Type="http://schemas.openxmlformats.org/officeDocument/2006/relationships/slideLayout" Target="../slideLayouts/slideLayout757.xml"/><Relationship Id="rId2" Type="http://schemas.openxmlformats.org/officeDocument/2006/relationships/slideLayout" Target="../slideLayouts/slideLayout752.xml"/><Relationship Id="rId16" Type="http://schemas.openxmlformats.org/officeDocument/2006/relationships/slideLayout" Target="../slideLayouts/slideLayout766.xml"/><Relationship Id="rId29" Type="http://schemas.openxmlformats.org/officeDocument/2006/relationships/slideLayout" Target="../slideLayouts/slideLayout779.xml"/><Relationship Id="rId11" Type="http://schemas.openxmlformats.org/officeDocument/2006/relationships/slideLayout" Target="../slideLayouts/slideLayout761.xml"/><Relationship Id="rId24" Type="http://schemas.openxmlformats.org/officeDocument/2006/relationships/slideLayout" Target="../slideLayouts/slideLayout774.xml"/><Relationship Id="rId32" Type="http://schemas.openxmlformats.org/officeDocument/2006/relationships/slideLayout" Target="../slideLayouts/slideLayout782.xml"/><Relationship Id="rId37" Type="http://schemas.openxmlformats.org/officeDocument/2006/relationships/slideLayout" Target="../slideLayouts/slideLayout787.xml"/><Relationship Id="rId40" Type="http://schemas.openxmlformats.org/officeDocument/2006/relationships/slideLayout" Target="../slideLayouts/slideLayout790.xml"/><Relationship Id="rId45" Type="http://schemas.openxmlformats.org/officeDocument/2006/relationships/slideLayout" Target="../slideLayouts/slideLayout795.xml"/><Relationship Id="rId5" Type="http://schemas.openxmlformats.org/officeDocument/2006/relationships/slideLayout" Target="../slideLayouts/slideLayout755.xml"/><Relationship Id="rId15" Type="http://schemas.openxmlformats.org/officeDocument/2006/relationships/slideLayout" Target="../slideLayouts/slideLayout765.xml"/><Relationship Id="rId23" Type="http://schemas.openxmlformats.org/officeDocument/2006/relationships/slideLayout" Target="../slideLayouts/slideLayout773.xml"/><Relationship Id="rId28" Type="http://schemas.openxmlformats.org/officeDocument/2006/relationships/slideLayout" Target="../slideLayouts/slideLayout778.xml"/><Relationship Id="rId36" Type="http://schemas.openxmlformats.org/officeDocument/2006/relationships/slideLayout" Target="../slideLayouts/slideLayout786.xml"/><Relationship Id="rId49" Type="http://schemas.openxmlformats.org/officeDocument/2006/relationships/theme" Target="../theme/theme24.xml"/><Relationship Id="rId10" Type="http://schemas.openxmlformats.org/officeDocument/2006/relationships/slideLayout" Target="../slideLayouts/slideLayout760.xml"/><Relationship Id="rId19" Type="http://schemas.openxmlformats.org/officeDocument/2006/relationships/slideLayout" Target="../slideLayouts/slideLayout769.xml"/><Relationship Id="rId31" Type="http://schemas.openxmlformats.org/officeDocument/2006/relationships/slideLayout" Target="../slideLayouts/slideLayout781.xml"/><Relationship Id="rId44" Type="http://schemas.openxmlformats.org/officeDocument/2006/relationships/slideLayout" Target="../slideLayouts/slideLayout794.xml"/><Relationship Id="rId4" Type="http://schemas.openxmlformats.org/officeDocument/2006/relationships/slideLayout" Target="../slideLayouts/slideLayout754.xml"/><Relationship Id="rId9" Type="http://schemas.openxmlformats.org/officeDocument/2006/relationships/slideLayout" Target="../slideLayouts/slideLayout759.xml"/><Relationship Id="rId14" Type="http://schemas.openxmlformats.org/officeDocument/2006/relationships/slideLayout" Target="../slideLayouts/slideLayout764.xml"/><Relationship Id="rId22" Type="http://schemas.openxmlformats.org/officeDocument/2006/relationships/slideLayout" Target="../slideLayouts/slideLayout772.xml"/><Relationship Id="rId27" Type="http://schemas.openxmlformats.org/officeDocument/2006/relationships/slideLayout" Target="../slideLayouts/slideLayout777.xml"/><Relationship Id="rId30" Type="http://schemas.openxmlformats.org/officeDocument/2006/relationships/slideLayout" Target="../slideLayouts/slideLayout780.xml"/><Relationship Id="rId35" Type="http://schemas.openxmlformats.org/officeDocument/2006/relationships/slideLayout" Target="../slideLayouts/slideLayout785.xml"/><Relationship Id="rId43" Type="http://schemas.openxmlformats.org/officeDocument/2006/relationships/slideLayout" Target="../slideLayouts/slideLayout793.xml"/><Relationship Id="rId48" Type="http://schemas.openxmlformats.org/officeDocument/2006/relationships/slideLayout" Target="../slideLayouts/slideLayout798.xml"/><Relationship Id="rId8" Type="http://schemas.openxmlformats.org/officeDocument/2006/relationships/slideLayout" Target="../slideLayouts/slideLayout758.xml"/><Relationship Id="rId3" Type="http://schemas.openxmlformats.org/officeDocument/2006/relationships/slideLayout" Target="../slideLayouts/slideLayout753.xml"/><Relationship Id="rId12" Type="http://schemas.openxmlformats.org/officeDocument/2006/relationships/slideLayout" Target="../slideLayouts/slideLayout762.xml"/><Relationship Id="rId17" Type="http://schemas.openxmlformats.org/officeDocument/2006/relationships/slideLayout" Target="../slideLayouts/slideLayout767.xml"/><Relationship Id="rId25" Type="http://schemas.openxmlformats.org/officeDocument/2006/relationships/slideLayout" Target="../slideLayouts/slideLayout775.xml"/><Relationship Id="rId33" Type="http://schemas.openxmlformats.org/officeDocument/2006/relationships/slideLayout" Target="../slideLayouts/slideLayout783.xml"/><Relationship Id="rId38" Type="http://schemas.openxmlformats.org/officeDocument/2006/relationships/slideLayout" Target="../slideLayouts/slideLayout788.xml"/><Relationship Id="rId46" Type="http://schemas.openxmlformats.org/officeDocument/2006/relationships/slideLayout" Target="../slideLayouts/slideLayout796.xml"/><Relationship Id="rId20" Type="http://schemas.openxmlformats.org/officeDocument/2006/relationships/slideLayout" Target="../slideLayouts/slideLayout770.xml"/><Relationship Id="rId41" Type="http://schemas.openxmlformats.org/officeDocument/2006/relationships/slideLayout" Target="../slideLayouts/slideLayout791.xml"/><Relationship Id="rId1" Type="http://schemas.openxmlformats.org/officeDocument/2006/relationships/slideLayout" Target="../slideLayouts/slideLayout751.xml"/><Relationship Id="rId6" Type="http://schemas.openxmlformats.org/officeDocument/2006/relationships/slideLayout" Target="../slideLayouts/slideLayout756.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65.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42" Type="http://schemas.openxmlformats.org/officeDocument/2006/relationships/slideLayout" Target="../slideLayouts/slideLayout81.xml"/><Relationship Id="rId47" Type="http://schemas.openxmlformats.org/officeDocument/2006/relationships/slideLayout" Target="../slideLayouts/slideLayout86.xml"/><Relationship Id="rId50" Type="http://schemas.openxmlformats.org/officeDocument/2006/relationships/slideLayout" Target="../slideLayouts/slideLayout89.xml"/><Relationship Id="rId55" Type="http://schemas.openxmlformats.org/officeDocument/2006/relationships/slideLayout" Target="../slideLayouts/slideLayout94.xml"/><Relationship Id="rId63" Type="http://schemas.openxmlformats.org/officeDocument/2006/relationships/slideLayout" Target="../slideLayouts/slideLayout10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9" Type="http://schemas.openxmlformats.org/officeDocument/2006/relationships/slideLayout" Target="../slideLayouts/slideLayout68.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40" Type="http://schemas.openxmlformats.org/officeDocument/2006/relationships/slideLayout" Target="../slideLayouts/slideLayout79.xml"/><Relationship Id="rId45" Type="http://schemas.openxmlformats.org/officeDocument/2006/relationships/slideLayout" Target="../slideLayouts/slideLayout84.xml"/><Relationship Id="rId53" Type="http://schemas.openxmlformats.org/officeDocument/2006/relationships/slideLayout" Target="../slideLayouts/slideLayout92.xml"/><Relationship Id="rId58" Type="http://schemas.openxmlformats.org/officeDocument/2006/relationships/slideLayout" Target="../slideLayouts/slideLayout97.xml"/><Relationship Id="rId66" Type="http://schemas.openxmlformats.org/officeDocument/2006/relationships/image" Target="../media/image1.png"/><Relationship Id="rId5" Type="http://schemas.openxmlformats.org/officeDocument/2006/relationships/slideLayout" Target="../slideLayouts/slideLayout44.xml"/><Relationship Id="rId61" Type="http://schemas.openxmlformats.org/officeDocument/2006/relationships/slideLayout" Target="../slideLayouts/slideLayout100.xml"/><Relationship Id="rId19" Type="http://schemas.openxmlformats.org/officeDocument/2006/relationships/slideLayout" Target="../slideLayouts/slideLayout5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43" Type="http://schemas.openxmlformats.org/officeDocument/2006/relationships/slideLayout" Target="../slideLayouts/slideLayout82.xml"/><Relationship Id="rId48" Type="http://schemas.openxmlformats.org/officeDocument/2006/relationships/slideLayout" Target="../slideLayouts/slideLayout87.xml"/><Relationship Id="rId56" Type="http://schemas.openxmlformats.org/officeDocument/2006/relationships/slideLayout" Target="../slideLayouts/slideLayout95.xml"/><Relationship Id="rId64" Type="http://schemas.openxmlformats.org/officeDocument/2006/relationships/slideLayout" Target="../slideLayouts/slideLayout103.xml"/><Relationship Id="rId8" Type="http://schemas.openxmlformats.org/officeDocument/2006/relationships/slideLayout" Target="../slideLayouts/slideLayout47.xml"/><Relationship Id="rId51" Type="http://schemas.openxmlformats.org/officeDocument/2006/relationships/slideLayout" Target="../slideLayouts/slideLayout90.xml"/><Relationship Id="rId3" Type="http://schemas.openxmlformats.org/officeDocument/2006/relationships/slideLayout" Target="../slideLayouts/slideLayout42.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46" Type="http://schemas.openxmlformats.org/officeDocument/2006/relationships/slideLayout" Target="../slideLayouts/slideLayout85.xml"/><Relationship Id="rId59" Type="http://schemas.openxmlformats.org/officeDocument/2006/relationships/slideLayout" Target="../slideLayouts/slideLayout98.xml"/><Relationship Id="rId20" Type="http://schemas.openxmlformats.org/officeDocument/2006/relationships/slideLayout" Target="../slideLayouts/slideLayout59.xml"/><Relationship Id="rId41" Type="http://schemas.openxmlformats.org/officeDocument/2006/relationships/slideLayout" Target="../slideLayouts/slideLayout80.xml"/><Relationship Id="rId54" Type="http://schemas.openxmlformats.org/officeDocument/2006/relationships/slideLayout" Target="../slideLayouts/slideLayout93.xml"/><Relationship Id="rId62" Type="http://schemas.openxmlformats.org/officeDocument/2006/relationships/slideLayout" Target="../slideLayouts/slideLayout10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49" Type="http://schemas.openxmlformats.org/officeDocument/2006/relationships/slideLayout" Target="../slideLayouts/slideLayout88.xml"/><Relationship Id="rId57" Type="http://schemas.openxmlformats.org/officeDocument/2006/relationships/slideLayout" Target="../slideLayouts/slideLayout96.xml"/><Relationship Id="rId10" Type="http://schemas.openxmlformats.org/officeDocument/2006/relationships/slideLayout" Target="../slideLayouts/slideLayout49.xml"/><Relationship Id="rId31" Type="http://schemas.openxmlformats.org/officeDocument/2006/relationships/slideLayout" Target="../slideLayouts/slideLayout70.xml"/><Relationship Id="rId44" Type="http://schemas.openxmlformats.org/officeDocument/2006/relationships/slideLayout" Target="../slideLayouts/slideLayout83.xml"/><Relationship Id="rId52" Type="http://schemas.openxmlformats.org/officeDocument/2006/relationships/slideLayout" Target="../slideLayouts/slideLayout91.xml"/><Relationship Id="rId60" Type="http://schemas.openxmlformats.org/officeDocument/2006/relationships/slideLayout" Target="../slideLayouts/slideLayout99.xml"/><Relationship Id="rId65" Type="http://schemas.openxmlformats.org/officeDocument/2006/relationships/theme" Target="../theme/theme3.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39"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26" Type="http://schemas.openxmlformats.org/officeDocument/2006/relationships/slideLayout" Target="../slideLayouts/slideLayout129.xml"/><Relationship Id="rId21" Type="http://schemas.openxmlformats.org/officeDocument/2006/relationships/slideLayout" Target="../slideLayouts/slideLayout124.xml"/><Relationship Id="rId34" Type="http://schemas.openxmlformats.org/officeDocument/2006/relationships/slideLayout" Target="../slideLayouts/slideLayout137.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5" Type="http://schemas.openxmlformats.org/officeDocument/2006/relationships/slideLayout" Target="../slideLayouts/slideLayout128.xml"/><Relationship Id="rId33" Type="http://schemas.openxmlformats.org/officeDocument/2006/relationships/slideLayout" Target="../slideLayouts/slideLayout136.xml"/><Relationship Id="rId38" Type="http://schemas.openxmlformats.org/officeDocument/2006/relationships/image" Target="../media/image2.emf"/><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29" Type="http://schemas.openxmlformats.org/officeDocument/2006/relationships/slideLayout" Target="../slideLayouts/slideLayout132.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slideLayout" Target="../slideLayouts/slideLayout127.xml"/><Relationship Id="rId32" Type="http://schemas.openxmlformats.org/officeDocument/2006/relationships/slideLayout" Target="../slideLayouts/slideLayout135.xml"/><Relationship Id="rId37" Type="http://schemas.openxmlformats.org/officeDocument/2006/relationships/theme" Target="../theme/theme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slideLayout" Target="../slideLayouts/slideLayout126.xml"/><Relationship Id="rId28" Type="http://schemas.openxmlformats.org/officeDocument/2006/relationships/slideLayout" Target="../slideLayouts/slideLayout131.xml"/><Relationship Id="rId36" Type="http://schemas.openxmlformats.org/officeDocument/2006/relationships/slideLayout" Target="../slideLayouts/slideLayout139.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31" Type="http://schemas.openxmlformats.org/officeDocument/2006/relationships/slideLayout" Target="../slideLayouts/slideLayout134.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 Id="rId27" Type="http://schemas.openxmlformats.org/officeDocument/2006/relationships/slideLayout" Target="../slideLayouts/slideLayout130.xml"/><Relationship Id="rId30" Type="http://schemas.openxmlformats.org/officeDocument/2006/relationships/slideLayout" Target="../slideLayouts/slideLayout133.xml"/><Relationship Id="rId35" Type="http://schemas.openxmlformats.org/officeDocument/2006/relationships/slideLayout" Target="../slideLayouts/slideLayout138.xml"/><Relationship Id="rId8" Type="http://schemas.openxmlformats.org/officeDocument/2006/relationships/slideLayout" Target="../slideLayouts/slideLayout111.xml"/><Relationship Id="rId3" Type="http://schemas.openxmlformats.org/officeDocument/2006/relationships/slideLayout" Target="../slideLayouts/slideLayout10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39" Type="http://schemas.openxmlformats.org/officeDocument/2006/relationships/image" Target="../media/image2.emf"/><Relationship Id="rId21" Type="http://schemas.openxmlformats.org/officeDocument/2006/relationships/slideLayout" Target="../slideLayouts/slideLayout160.xml"/><Relationship Id="rId34" Type="http://schemas.openxmlformats.org/officeDocument/2006/relationships/slideLayout" Target="../slideLayouts/slideLayout173.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33" Type="http://schemas.openxmlformats.org/officeDocument/2006/relationships/slideLayout" Target="../slideLayouts/slideLayout172.xml"/><Relationship Id="rId38" Type="http://schemas.openxmlformats.org/officeDocument/2006/relationships/theme" Target="../theme/theme5.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29" Type="http://schemas.openxmlformats.org/officeDocument/2006/relationships/slideLayout" Target="../slideLayouts/slideLayout168.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32" Type="http://schemas.openxmlformats.org/officeDocument/2006/relationships/slideLayout" Target="../slideLayouts/slideLayout171.xml"/><Relationship Id="rId37" Type="http://schemas.openxmlformats.org/officeDocument/2006/relationships/slideLayout" Target="../slideLayouts/slideLayout176.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slideLayout" Target="../slideLayouts/slideLayout167.xml"/><Relationship Id="rId36" Type="http://schemas.openxmlformats.org/officeDocument/2006/relationships/slideLayout" Target="../slideLayouts/slideLayout175.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31" Type="http://schemas.openxmlformats.org/officeDocument/2006/relationships/slideLayout" Target="../slideLayouts/slideLayout170.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 Id="rId30" Type="http://schemas.openxmlformats.org/officeDocument/2006/relationships/slideLayout" Target="../slideLayouts/slideLayout169.xml"/><Relationship Id="rId35" Type="http://schemas.openxmlformats.org/officeDocument/2006/relationships/slideLayout" Target="../slideLayouts/slideLayout174.xml"/><Relationship Id="rId8" Type="http://schemas.openxmlformats.org/officeDocument/2006/relationships/slideLayout" Target="../slideLayouts/slideLayout147.xml"/><Relationship Id="rId3" Type="http://schemas.openxmlformats.org/officeDocument/2006/relationships/slideLayout" Target="../slideLayouts/slideLayout14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89.xml"/><Relationship Id="rId18" Type="http://schemas.openxmlformats.org/officeDocument/2006/relationships/slideLayout" Target="../slideLayouts/slideLayout194.xml"/><Relationship Id="rId26" Type="http://schemas.openxmlformats.org/officeDocument/2006/relationships/slideLayout" Target="../slideLayouts/slideLayout202.xml"/><Relationship Id="rId39" Type="http://schemas.openxmlformats.org/officeDocument/2006/relationships/theme" Target="../theme/theme6.xml"/><Relationship Id="rId21" Type="http://schemas.openxmlformats.org/officeDocument/2006/relationships/slideLayout" Target="../slideLayouts/slideLayout197.xml"/><Relationship Id="rId34" Type="http://schemas.openxmlformats.org/officeDocument/2006/relationships/slideLayout" Target="../slideLayouts/slideLayout210.xml"/><Relationship Id="rId7" Type="http://schemas.openxmlformats.org/officeDocument/2006/relationships/slideLayout" Target="../slideLayouts/slideLayout183.xml"/><Relationship Id="rId12" Type="http://schemas.openxmlformats.org/officeDocument/2006/relationships/slideLayout" Target="../slideLayouts/slideLayout188.xml"/><Relationship Id="rId17" Type="http://schemas.openxmlformats.org/officeDocument/2006/relationships/slideLayout" Target="../slideLayouts/slideLayout193.xml"/><Relationship Id="rId25" Type="http://schemas.openxmlformats.org/officeDocument/2006/relationships/slideLayout" Target="../slideLayouts/slideLayout201.xml"/><Relationship Id="rId33" Type="http://schemas.openxmlformats.org/officeDocument/2006/relationships/slideLayout" Target="../slideLayouts/slideLayout209.xml"/><Relationship Id="rId38" Type="http://schemas.openxmlformats.org/officeDocument/2006/relationships/slideLayout" Target="../slideLayouts/slideLayout214.xml"/><Relationship Id="rId2" Type="http://schemas.openxmlformats.org/officeDocument/2006/relationships/slideLayout" Target="../slideLayouts/slideLayout178.xml"/><Relationship Id="rId16" Type="http://schemas.openxmlformats.org/officeDocument/2006/relationships/slideLayout" Target="../slideLayouts/slideLayout192.xml"/><Relationship Id="rId20" Type="http://schemas.openxmlformats.org/officeDocument/2006/relationships/slideLayout" Target="../slideLayouts/slideLayout196.xml"/><Relationship Id="rId29" Type="http://schemas.openxmlformats.org/officeDocument/2006/relationships/slideLayout" Target="../slideLayouts/slideLayout205.xml"/><Relationship Id="rId1" Type="http://schemas.openxmlformats.org/officeDocument/2006/relationships/slideLayout" Target="../slideLayouts/slideLayout177.xml"/><Relationship Id="rId6" Type="http://schemas.openxmlformats.org/officeDocument/2006/relationships/slideLayout" Target="../slideLayouts/slideLayout182.xml"/><Relationship Id="rId11" Type="http://schemas.openxmlformats.org/officeDocument/2006/relationships/slideLayout" Target="../slideLayouts/slideLayout187.xml"/><Relationship Id="rId24" Type="http://schemas.openxmlformats.org/officeDocument/2006/relationships/slideLayout" Target="../slideLayouts/slideLayout200.xml"/><Relationship Id="rId32" Type="http://schemas.openxmlformats.org/officeDocument/2006/relationships/slideLayout" Target="../slideLayouts/slideLayout208.xml"/><Relationship Id="rId37" Type="http://schemas.openxmlformats.org/officeDocument/2006/relationships/slideLayout" Target="../slideLayouts/slideLayout213.xml"/><Relationship Id="rId40" Type="http://schemas.openxmlformats.org/officeDocument/2006/relationships/image" Target="../media/image2.emf"/><Relationship Id="rId5" Type="http://schemas.openxmlformats.org/officeDocument/2006/relationships/slideLayout" Target="../slideLayouts/slideLayout181.xml"/><Relationship Id="rId15" Type="http://schemas.openxmlformats.org/officeDocument/2006/relationships/slideLayout" Target="../slideLayouts/slideLayout191.xml"/><Relationship Id="rId23" Type="http://schemas.openxmlformats.org/officeDocument/2006/relationships/slideLayout" Target="../slideLayouts/slideLayout199.xml"/><Relationship Id="rId28" Type="http://schemas.openxmlformats.org/officeDocument/2006/relationships/slideLayout" Target="../slideLayouts/slideLayout204.xml"/><Relationship Id="rId36" Type="http://schemas.openxmlformats.org/officeDocument/2006/relationships/slideLayout" Target="../slideLayouts/slideLayout212.xml"/><Relationship Id="rId10" Type="http://schemas.openxmlformats.org/officeDocument/2006/relationships/slideLayout" Target="../slideLayouts/slideLayout186.xml"/><Relationship Id="rId19" Type="http://schemas.openxmlformats.org/officeDocument/2006/relationships/slideLayout" Target="../slideLayouts/slideLayout195.xml"/><Relationship Id="rId31" Type="http://schemas.openxmlformats.org/officeDocument/2006/relationships/slideLayout" Target="../slideLayouts/slideLayout207.xml"/><Relationship Id="rId4" Type="http://schemas.openxmlformats.org/officeDocument/2006/relationships/slideLayout" Target="../slideLayouts/slideLayout180.xml"/><Relationship Id="rId9" Type="http://schemas.openxmlformats.org/officeDocument/2006/relationships/slideLayout" Target="../slideLayouts/slideLayout185.xml"/><Relationship Id="rId14" Type="http://schemas.openxmlformats.org/officeDocument/2006/relationships/slideLayout" Target="../slideLayouts/slideLayout190.xml"/><Relationship Id="rId22" Type="http://schemas.openxmlformats.org/officeDocument/2006/relationships/slideLayout" Target="../slideLayouts/slideLayout198.xml"/><Relationship Id="rId27" Type="http://schemas.openxmlformats.org/officeDocument/2006/relationships/slideLayout" Target="../slideLayouts/slideLayout203.xml"/><Relationship Id="rId30" Type="http://schemas.openxmlformats.org/officeDocument/2006/relationships/slideLayout" Target="../slideLayouts/slideLayout206.xml"/><Relationship Id="rId35" Type="http://schemas.openxmlformats.org/officeDocument/2006/relationships/slideLayout" Target="../slideLayouts/slideLayout211.xml"/><Relationship Id="rId8" Type="http://schemas.openxmlformats.org/officeDocument/2006/relationships/slideLayout" Target="../slideLayouts/slideLayout184.xml"/><Relationship Id="rId3" Type="http://schemas.openxmlformats.org/officeDocument/2006/relationships/slideLayout" Target="../slideLayouts/slideLayout17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22.xml"/><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 Type="http://schemas.openxmlformats.org/officeDocument/2006/relationships/slideLayout" Target="../slideLayouts/slideLayout217.xml"/><Relationship Id="rId21" Type="http://schemas.openxmlformats.org/officeDocument/2006/relationships/slideLayout" Target="../slideLayouts/slideLayout235.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image" Target="../media/image1.png"/><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31" Type="http://schemas.openxmlformats.org/officeDocument/2006/relationships/theme" Target="../theme/theme7.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57.xml"/><Relationship Id="rId18" Type="http://schemas.openxmlformats.org/officeDocument/2006/relationships/slideLayout" Target="../slideLayouts/slideLayout262.xml"/><Relationship Id="rId26" Type="http://schemas.openxmlformats.org/officeDocument/2006/relationships/slideLayout" Target="../slideLayouts/slideLayout270.xml"/><Relationship Id="rId3" Type="http://schemas.openxmlformats.org/officeDocument/2006/relationships/slideLayout" Target="../slideLayouts/slideLayout247.xml"/><Relationship Id="rId21" Type="http://schemas.openxmlformats.org/officeDocument/2006/relationships/slideLayout" Target="../slideLayouts/slideLayout265.xml"/><Relationship Id="rId34" Type="http://schemas.openxmlformats.org/officeDocument/2006/relationships/image" Target="../media/image2.emf"/><Relationship Id="rId7" Type="http://schemas.openxmlformats.org/officeDocument/2006/relationships/slideLayout" Target="../slideLayouts/slideLayout251.xml"/><Relationship Id="rId12" Type="http://schemas.openxmlformats.org/officeDocument/2006/relationships/slideLayout" Target="../slideLayouts/slideLayout256.xml"/><Relationship Id="rId17" Type="http://schemas.openxmlformats.org/officeDocument/2006/relationships/slideLayout" Target="../slideLayouts/slideLayout261.xml"/><Relationship Id="rId25" Type="http://schemas.openxmlformats.org/officeDocument/2006/relationships/slideLayout" Target="../slideLayouts/slideLayout269.xml"/><Relationship Id="rId33" Type="http://schemas.openxmlformats.org/officeDocument/2006/relationships/theme" Target="../theme/theme8.xml"/><Relationship Id="rId2" Type="http://schemas.openxmlformats.org/officeDocument/2006/relationships/slideLayout" Target="../slideLayouts/slideLayout246.xml"/><Relationship Id="rId16" Type="http://schemas.openxmlformats.org/officeDocument/2006/relationships/slideLayout" Target="../slideLayouts/slideLayout260.xml"/><Relationship Id="rId20" Type="http://schemas.openxmlformats.org/officeDocument/2006/relationships/slideLayout" Target="../slideLayouts/slideLayout264.xml"/><Relationship Id="rId29" Type="http://schemas.openxmlformats.org/officeDocument/2006/relationships/slideLayout" Target="../slideLayouts/slideLayout273.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24" Type="http://schemas.openxmlformats.org/officeDocument/2006/relationships/slideLayout" Target="../slideLayouts/slideLayout268.xml"/><Relationship Id="rId32" Type="http://schemas.openxmlformats.org/officeDocument/2006/relationships/slideLayout" Target="../slideLayouts/slideLayout276.xml"/><Relationship Id="rId5" Type="http://schemas.openxmlformats.org/officeDocument/2006/relationships/slideLayout" Target="../slideLayouts/slideLayout249.xml"/><Relationship Id="rId15" Type="http://schemas.openxmlformats.org/officeDocument/2006/relationships/slideLayout" Target="../slideLayouts/slideLayout259.xml"/><Relationship Id="rId23" Type="http://schemas.openxmlformats.org/officeDocument/2006/relationships/slideLayout" Target="../slideLayouts/slideLayout267.xml"/><Relationship Id="rId28" Type="http://schemas.openxmlformats.org/officeDocument/2006/relationships/slideLayout" Target="../slideLayouts/slideLayout272.xml"/><Relationship Id="rId10" Type="http://schemas.openxmlformats.org/officeDocument/2006/relationships/slideLayout" Target="../slideLayouts/slideLayout254.xml"/><Relationship Id="rId19" Type="http://schemas.openxmlformats.org/officeDocument/2006/relationships/slideLayout" Target="../slideLayouts/slideLayout263.xml"/><Relationship Id="rId31" Type="http://schemas.openxmlformats.org/officeDocument/2006/relationships/slideLayout" Target="../slideLayouts/slideLayout275.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slideLayout" Target="../slideLayouts/slideLayout258.xml"/><Relationship Id="rId22" Type="http://schemas.openxmlformats.org/officeDocument/2006/relationships/slideLayout" Target="../slideLayouts/slideLayout266.xml"/><Relationship Id="rId27" Type="http://schemas.openxmlformats.org/officeDocument/2006/relationships/slideLayout" Target="../slideLayouts/slideLayout271.xml"/><Relationship Id="rId30" Type="http://schemas.openxmlformats.org/officeDocument/2006/relationships/slideLayout" Target="../slideLayouts/slideLayout274.xml"/><Relationship Id="rId8" Type="http://schemas.openxmlformats.org/officeDocument/2006/relationships/slideLayout" Target="../slideLayouts/slideLayout252.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89.xml"/><Relationship Id="rId18" Type="http://schemas.openxmlformats.org/officeDocument/2006/relationships/slideLayout" Target="../slideLayouts/slideLayout294.xml"/><Relationship Id="rId26" Type="http://schemas.openxmlformats.org/officeDocument/2006/relationships/slideLayout" Target="../slideLayouts/slideLayout302.xml"/><Relationship Id="rId21" Type="http://schemas.openxmlformats.org/officeDocument/2006/relationships/slideLayout" Target="../slideLayouts/slideLayout297.xml"/><Relationship Id="rId34" Type="http://schemas.openxmlformats.org/officeDocument/2006/relationships/slideLayout" Target="../slideLayouts/slideLayout310.xml"/><Relationship Id="rId7" Type="http://schemas.openxmlformats.org/officeDocument/2006/relationships/slideLayout" Target="../slideLayouts/slideLayout283.xml"/><Relationship Id="rId12" Type="http://schemas.openxmlformats.org/officeDocument/2006/relationships/slideLayout" Target="../slideLayouts/slideLayout288.xml"/><Relationship Id="rId17" Type="http://schemas.openxmlformats.org/officeDocument/2006/relationships/slideLayout" Target="../slideLayouts/slideLayout293.xml"/><Relationship Id="rId25" Type="http://schemas.openxmlformats.org/officeDocument/2006/relationships/slideLayout" Target="../slideLayouts/slideLayout301.xml"/><Relationship Id="rId33" Type="http://schemas.openxmlformats.org/officeDocument/2006/relationships/slideLayout" Target="../slideLayouts/slideLayout309.xml"/><Relationship Id="rId38" Type="http://schemas.openxmlformats.org/officeDocument/2006/relationships/image" Target="../media/image2.emf"/><Relationship Id="rId2" Type="http://schemas.openxmlformats.org/officeDocument/2006/relationships/slideLayout" Target="../slideLayouts/slideLayout278.xml"/><Relationship Id="rId16" Type="http://schemas.openxmlformats.org/officeDocument/2006/relationships/slideLayout" Target="../slideLayouts/slideLayout292.xml"/><Relationship Id="rId20" Type="http://schemas.openxmlformats.org/officeDocument/2006/relationships/slideLayout" Target="../slideLayouts/slideLayout296.xml"/><Relationship Id="rId29" Type="http://schemas.openxmlformats.org/officeDocument/2006/relationships/slideLayout" Target="../slideLayouts/slideLayout305.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24" Type="http://schemas.openxmlformats.org/officeDocument/2006/relationships/slideLayout" Target="../slideLayouts/slideLayout300.xml"/><Relationship Id="rId32" Type="http://schemas.openxmlformats.org/officeDocument/2006/relationships/slideLayout" Target="../slideLayouts/slideLayout308.xml"/><Relationship Id="rId37" Type="http://schemas.openxmlformats.org/officeDocument/2006/relationships/theme" Target="../theme/theme9.xml"/><Relationship Id="rId5" Type="http://schemas.openxmlformats.org/officeDocument/2006/relationships/slideLayout" Target="../slideLayouts/slideLayout281.xml"/><Relationship Id="rId15" Type="http://schemas.openxmlformats.org/officeDocument/2006/relationships/slideLayout" Target="../slideLayouts/slideLayout291.xml"/><Relationship Id="rId23" Type="http://schemas.openxmlformats.org/officeDocument/2006/relationships/slideLayout" Target="../slideLayouts/slideLayout299.xml"/><Relationship Id="rId28" Type="http://schemas.openxmlformats.org/officeDocument/2006/relationships/slideLayout" Target="../slideLayouts/slideLayout304.xml"/><Relationship Id="rId36" Type="http://schemas.openxmlformats.org/officeDocument/2006/relationships/slideLayout" Target="../slideLayouts/slideLayout312.xml"/><Relationship Id="rId10" Type="http://schemas.openxmlformats.org/officeDocument/2006/relationships/slideLayout" Target="../slideLayouts/slideLayout286.xml"/><Relationship Id="rId19" Type="http://schemas.openxmlformats.org/officeDocument/2006/relationships/slideLayout" Target="../slideLayouts/slideLayout295.xml"/><Relationship Id="rId31" Type="http://schemas.openxmlformats.org/officeDocument/2006/relationships/slideLayout" Target="../slideLayouts/slideLayout307.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slideLayout" Target="../slideLayouts/slideLayout290.xml"/><Relationship Id="rId22" Type="http://schemas.openxmlformats.org/officeDocument/2006/relationships/slideLayout" Target="../slideLayouts/slideLayout298.xml"/><Relationship Id="rId27" Type="http://schemas.openxmlformats.org/officeDocument/2006/relationships/slideLayout" Target="../slideLayouts/slideLayout303.xml"/><Relationship Id="rId30" Type="http://schemas.openxmlformats.org/officeDocument/2006/relationships/slideLayout" Target="../slideLayouts/slideLayout306.xml"/><Relationship Id="rId35" Type="http://schemas.openxmlformats.org/officeDocument/2006/relationships/slideLayout" Target="../slideLayouts/slideLayout311.xml"/><Relationship Id="rId8" Type="http://schemas.openxmlformats.org/officeDocument/2006/relationships/slideLayout" Target="../slideLayouts/slideLayout284.xml"/><Relationship Id="rId3" Type="http://schemas.openxmlformats.org/officeDocument/2006/relationships/slideLayout" Target="../slideLayouts/slideLayout27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2746799292"/>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144"/>
          <a:stretch>
            <a:fillRect/>
          </a:stretch>
        </p:blipFill>
        <p:spPr>
          <a:xfrm rot="5400000">
            <a:off x="9044629" y="3216843"/>
            <a:ext cx="6858000" cy="424314"/>
          </a:xfrm>
          <a:prstGeom prst="rect">
            <a:avLst/>
          </a:prstGeom>
        </p:spPr>
      </p:pic>
      <p:sp>
        <p:nvSpPr>
          <p:cNvPr id="2" name="Title Placeholder 1"/>
          <p:cNvSpPr>
            <a:spLocks noGrp="1"/>
          </p:cNvSpPr>
          <p:nvPr>
            <p:ph type="title"/>
          </p:nvPr>
        </p:nvSpPr>
        <p:spPr>
          <a:xfrm>
            <a:off x="426424" y="224112"/>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19" y="1110106"/>
            <a:ext cx="11336039" cy="203191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45" cstate="screen">
            <a:extLst>
              <a:ext uri="{28A0092B-C50C-407E-A947-70E740481C1C}">
                <a14:useLocalDpi xmlns:a14="http://schemas.microsoft.com/office/drawing/2010/main"/>
              </a:ext>
            </a:extLst>
          </a:blip>
          <a:stretch>
            <a:fillRect/>
          </a:stretch>
        </p:blipFill>
        <p:spPr>
          <a:xfrm rot="5400000">
            <a:off x="9755482" y="3012080"/>
            <a:ext cx="6858623" cy="833218"/>
          </a:xfrm>
          <a:prstGeom prst="rect">
            <a:avLst/>
          </a:prstGeom>
        </p:spPr>
      </p:pic>
    </p:spTree>
    <p:extLst>
      <p:ext uri="{BB962C8B-B14F-4D97-AF65-F5344CB8AC3E}">
        <p14:creationId xmlns:p14="http://schemas.microsoft.com/office/powerpoint/2010/main" val="108074848"/>
      </p:ext>
    </p:extLst>
  </p:cSld>
  <p:clrMap bg1="lt1" tx1="dk1" bg2="lt2" tx2="dk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 id="2147484115" r:id="rId13"/>
    <p:sldLayoutId id="2147484116" r:id="rId14"/>
    <p:sldLayoutId id="2147484117" r:id="rId15"/>
    <p:sldLayoutId id="2147484118" r:id="rId16"/>
    <p:sldLayoutId id="2147484119" r:id="rId17"/>
    <p:sldLayoutId id="2147484120" r:id="rId18"/>
    <p:sldLayoutId id="2147484121" r:id="rId19"/>
    <p:sldLayoutId id="2147484122" r:id="rId20"/>
    <p:sldLayoutId id="2147484123" r:id="rId21"/>
    <p:sldLayoutId id="2147484124" r:id="rId22"/>
    <p:sldLayoutId id="2147484125" r:id="rId23"/>
    <p:sldLayoutId id="2147484126" r:id="rId24"/>
    <p:sldLayoutId id="2147484127" r:id="rId25"/>
    <p:sldLayoutId id="2147484128" r:id="rId26"/>
    <p:sldLayoutId id="2147484129" r:id="rId27"/>
    <p:sldLayoutId id="2147484130" r:id="rId28"/>
    <p:sldLayoutId id="2147484131" r:id="rId29"/>
    <p:sldLayoutId id="2147484132" r:id="rId30"/>
    <p:sldLayoutId id="2147484133" r:id="rId31"/>
    <p:sldLayoutId id="2147484134" r:id="rId32"/>
    <p:sldLayoutId id="2147484135" r:id="rId33"/>
    <p:sldLayoutId id="2147484136" r:id="rId34"/>
    <p:sldLayoutId id="2147484137" r:id="rId35"/>
    <p:sldLayoutId id="2147484138" r:id="rId36"/>
    <p:sldLayoutId id="2147484139" r:id="rId37"/>
    <p:sldLayoutId id="2147484140" r:id="rId38"/>
    <p:sldLayoutId id="2147484141" r:id="rId39"/>
    <p:sldLayoutId id="2147484142" r:id="rId40"/>
    <p:sldLayoutId id="2147484143" r:id="rId41"/>
    <p:sldLayoutId id="2147484144" r:id="rId42"/>
    <p:sldLayoutId id="2147484145" r:id="rId43"/>
    <p:sldLayoutId id="2147484146" r:id="rId44"/>
    <p:sldLayoutId id="2147484147" r:id="rId45"/>
    <p:sldLayoutId id="2147484148" r:id="rId46"/>
    <p:sldLayoutId id="2147484149" r:id="rId47"/>
    <p:sldLayoutId id="2147484150" r:id="rId48"/>
    <p:sldLayoutId id="2147484151" r:id="rId49"/>
    <p:sldLayoutId id="2147484152" r:id="rId50"/>
    <p:sldLayoutId id="2147484153" r:id="rId51"/>
    <p:sldLayoutId id="2147484154" r:id="rId52"/>
    <p:sldLayoutId id="2147484155" r:id="rId53"/>
    <p:sldLayoutId id="2147484156" r:id="rId54"/>
    <p:sldLayoutId id="2147484157" r:id="rId55"/>
    <p:sldLayoutId id="2147484158" r:id="rId56"/>
    <p:sldLayoutId id="2147484159" r:id="rId57"/>
    <p:sldLayoutId id="2147484160" r:id="rId58"/>
    <p:sldLayoutId id="2147484161" r:id="rId59"/>
    <p:sldLayoutId id="2147484162" r:id="rId60"/>
    <p:sldLayoutId id="2147484163" r:id="rId61"/>
    <p:sldLayoutId id="2147484164" r:id="rId62"/>
    <p:sldLayoutId id="2147484165" r:id="rId63"/>
    <p:sldLayoutId id="2147484166" r:id="rId64"/>
    <p:sldLayoutId id="2147484167" r:id="rId65"/>
    <p:sldLayoutId id="2147484168" r:id="rId66"/>
    <p:sldLayoutId id="2147484169" r:id="rId67"/>
    <p:sldLayoutId id="2147484170" r:id="rId68"/>
    <p:sldLayoutId id="2147484171" r:id="rId69"/>
    <p:sldLayoutId id="2147484172" r:id="rId70"/>
    <p:sldLayoutId id="2147484173" r:id="rId71"/>
    <p:sldLayoutId id="2147484174" r:id="rId72"/>
    <p:sldLayoutId id="2147484175" r:id="rId73"/>
    <p:sldLayoutId id="2147484176" r:id="rId74"/>
    <p:sldLayoutId id="2147484177" r:id="rId75"/>
    <p:sldLayoutId id="2147484178" r:id="rId76"/>
    <p:sldLayoutId id="2147484179" r:id="rId77"/>
    <p:sldLayoutId id="2147484180" r:id="rId78"/>
    <p:sldLayoutId id="2147484181" r:id="rId79"/>
    <p:sldLayoutId id="2147484182" r:id="rId80"/>
    <p:sldLayoutId id="2147484183" r:id="rId81"/>
    <p:sldLayoutId id="2147484184" r:id="rId82"/>
    <p:sldLayoutId id="2147484185" r:id="rId83"/>
    <p:sldLayoutId id="2147484186" r:id="rId84"/>
    <p:sldLayoutId id="2147484187" r:id="rId85"/>
    <p:sldLayoutId id="2147484188" r:id="rId86"/>
    <p:sldLayoutId id="2147484189" r:id="rId87"/>
    <p:sldLayoutId id="2147484190" r:id="rId88"/>
    <p:sldLayoutId id="2147484191" r:id="rId89"/>
    <p:sldLayoutId id="2147484192" r:id="rId90"/>
    <p:sldLayoutId id="2147484193" r:id="rId91"/>
    <p:sldLayoutId id="2147484194" r:id="rId92"/>
    <p:sldLayoutId id="2147484195" r:id="rId93"/>
    <p:sldLayoutId id="2147484196" r:id="rId94"/>
    <p:sldLayoutId id="2147484197" r:id="rId95"/>
    <p:sldLayoutId id="2147484198" r:id="rId96"/>
    <p:sldLayoutId id="2147484199" r:id="rId97"/>
    <p:sldLayoutId id="2147484200" r:id="rId98"/>
    <p:sldLayoutId id="2147484201" r:id="rId99"/>
    <p:sldLayoutId id="2147484202" r:id="rId100"/>
    <p:sldLayoutId id="2147484203" r:id="rId101"/>
    <p:sldLayoutId id="2147484204" r:id="rId102"/>
    <p:sldLayoutId id="2147484205" r:id="rId103"/>
    <p:sldLayoutId id="2147484206" r:id="rId104"/>
    <p:sldLayoutId id="2147484207" r:id="rId105"/>
    <p:sldLayoutId id="2147484208" r:id="rId106"/>
    <p:sldLayoutId id="2147484209" r:id="rId107"/>
    <p:sldLayoutId id="2147484210" r:id="rId108"/>
    <p:sldLayoutId id="2147484211" r:id="rId109"/>
    <p:sldLayoutId id="2147484212" r:id="rId110"/>
    <p:sldLayoutId id="2147484213" r:id="rId111"/>
    <p:sldLayoutId id="2147484214" r:id="rId112"/>
    <p:sldLayoutId id="2147484215" r:id="rId113"/>
    <p:sldLayoutId id="2147484216" r:id="rId114"/>
    <p:sldLayoutId id="2147484217" r:id="rId115"/>
    <p:sldLayoutId id="2147484218" r:id="rId116"/>
    <p:sldLayoutId id="2147484219" r:id="rId117"/>
    <p:sldLayoutId id="2147484220" r:id="rId118"/>
    <p:sldLayoutId id="2147484221" r:id="rId119"/>
    <p:sldLayoutId id="2147484222" r:id="rId120"/>
    <p:sldLayoutId id="2147484223" r:id="rId121"/>
    <p:sldLayoutId id="2147484224" r:id="rId122"/>
    <p:sldLayoutId id="2147484225" r:id="rId123"/>
    <p:sldLayoutId id="2147484226" r:id="rId124"/>
    <p:sldLayoutId id="2147484227" r:id="rId125"/>
    <p:sldLayoutId id="2147484228" r:id="rId126"/>
    <p:sldLayoutId id="2147484229" r:id="rId127"/>
    <p:sldLayoutId id="2147484230" r:id="rId128"/>
    <p:sldLayoutId id="2147484231" r:id="rId129"/>
    <p:sldLayoutId id="2147484232" r:id="rId130"/>
    <p:sldLayoutId id="2147484233" r:id="rId131"/>
    <p:sldLayoutId id="2147484234" r:id="rId132"/>
    <p:sldLayoutId id="2147484235" r:id="rId133"/>
    <p:sldLayoutId id="2147484236" r:id="rId134"/>
    <p:sldLayoutId id="2147484237" r:id="rId135"/>
    <p:sldLayoutId id="2147484238" r:id="rId136"/>
    <p:sldLayoutId id="2147484239" r:id="rId137"/>
    <p:sldLayoutId id="2147484240" r:id="rId138"/>
    <p:sldLayoutId id="2147484241" r:id="rId139"/>
    <p:sldLayoutId id="2147484242" r:id="rId140"/>
    <p:sldLayoutId id="2147484243" r:id="rId141"/>
    <p:sldLayoutId id="2147484244" r:id="rId142"/>
  </p:sldLayoutIdLst>
  <p:transition>
    <p:fade/>
  </p:transition>
  <p:hf sldNum="0" hdr="0" dt="0"/>
  <p:txStyles>
    <p:titleStyle>
      <a:lvl1pPr algn="l" defTabSz="914367" rtl="0" eaLnBrk="1" latinLnBrk="0" hangingPunct="1">
        <a:lnSpc>
          <a:spcPct val="90000"/>
        </a:lnSpc>
        <a:spcBef>
          <a:spcPct val="0"/>
        </a:spcBef>
        <a:buNone/>
        <a:defRPr lang="en-US" sz="3529"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2745" kern="1200" spc="0" baseline="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765"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3pPr>
      <a:lvl4pPr marL="672290"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1372"/>
        </a:spcAft>
        <a:buClrTx/>
        <a:buSzPct val="90000"/>
        <a:buFont typeface="Wingdings" panose="05000000000000000000" pitchFamily="2" charset="2"/>
        <a:buNone/>
        <a:tabLst/>
        <a:defRPr sz="1372"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4" name="Object 33" hidden="1">
            <a:extLst>
              <a:ext uri="{FF2B5EF4-FFF2-40B4-BE49-F238E27FC236}">
                <a16:creationId xmlns:a16="http://schemas.microsoft.com/office/drawing/2014/main" id="{BC627767-F9F6-4A9C-B3F7-38BBBF65CEC2}"/>
              </a:ext>
            </a:extLst>
          </p:cNvPr>
          <p:cNvGraphicFramePr>
            <a:graphicFrameLocks noChangeAspect="1"/>
          </p:cNvGraphicFramePr>
          <p:nvPr userDrawn="1">
            <p:custDataLst>
              <p:tags r:id="rId26"/>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8" imgW="503" imgH="503" progId="TCLayout.ActiveDocument.1">
                  <p:embed/>
                </p:oleObj>
              </mc:Choice>
              <mc:Fallback>
                <p:oleObj name="think-cell Slide" r:id="rId28" imgW="503" imgH="503" progId="TCLayout.ActiveDocument.1">
                  <p:embed/>
                  <p:pic>
                    <p:nvPicPr>
                      <p:cNvPr id="34" name="Object 33" hidden="1">
                        <a:extLst>
                          <a:ext uri="{FF2B5EF4-FFF2-40B4-BE49-F238E27FC236}">
                            <a16:creationId xmlns:a16="http://schemas.microsoft.com/office/drawing/2014/main" id="{BC627767-F9F6-4A9C-B3F7-38BBBF65CEC2}"/>
                          </a:ext>
                        </a:extLst>
                      </p:cNvPr>
                      <p:cNvPicPr/>
                      <p:nvPr/>
                    </p:nvPicPr>
                    <p:blipFill>
                      <a:blip r:embed="rId29"/>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7D94DDBD-3D15-4DB2-867C-AAB4D45BD679}"/>
              </a:ext>
            </a:extLst>
          </p:cNvPr>
          <p:cNvSpPr/>
          <p:nvPr userDrawn="1">
            <p:custDataLst>
              <p:tags r:id="rId27"/>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GB" sz="36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0"/>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421684557"/>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 id="2147484257" r:id="rId12"/>
    <p:sldLayoutId id="2147484258" r:id="rId13"/>
    <p:sldLayoutId id="2147484259" r:id="rId14"/>
    <p:sldLayoutId id="2147484260" r:id="rId15"/>
    <p:sldLayoutId id="2147484261" r:id="rId16"/>
    <p:sldLayoutId id="2147484262" r:id="rId17"/>
    <p:sldLayoutId id="2147484263" r:id="rId18"/>
    <p:sldLayoutId id="2147484264" r:id="rId19"/>
    <p:sldLayoutId id="2147484265" r:id="rId20"/>
    <p:sldLayoutId id="2147484266" r:id="rId21"/>
    <p:sldLayoutId id="2147484267" r:id="rId22"/>
    <p:sldLayoutId id="2147484268" r:id="rId23"/>
    <p:sldLayoutId id="2147484269" r:id="rId2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830177022"/>
      </p:ext>
    </p:extLst>
  </p:cSld>
  <p:clrMap bg1="lt1" tx1="dk1" bg2="lt2" tx2="dk2" accent1="accent1" accent2="accent2" accent3="accent3" accent4="accent4" accent5="accent5" accent6="accent6" hlink="hlink" folHlink="folHlink"/>
  <p:sldLayoutIdLst>
    <p:sldLayoutId id="2147484271" r:id="rId1"/>
    <p:sldLayoutId id="2147484272" r:id="rId2"/>
    <p:sldLayoutId id="2147484273" r:id="rId3"/>
    <p:sldLayoutId id="2147484274" r:id="rId4"/>
    <p:sldLayoutId id="2147484275" r:id="rId5"/>
    <p:sldLayoutId id="2147484276" r:id="rId6"/>
    <p:sldLayoutId id="2147484277" r:id="rId7"/>
    <p:sldLayoutId id="2147484278" r:id="rId8"/>
    <p:sldLayoutId id="2147484279" r:id="rId9"/>
    <p:sldLayoutId id="2147484280" r:id="rId10"/>
    <p:sldLayoutId id="2147484281" r:id="rId11"/>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7"/>
          <a:srcRect l="762"/>
          <a:stretch/>
        </p:blipFill>
        <p:spPr>
          <a:xfrm rot="5400000">
            <a:off x="9509760" y="2843773"/>
            <a:ext cx="6858000" cy="1170455"/>
          </a:xfrm>
          <a:prstGeom prst="rect">
            <a:avLst/>
          </a:prstGeom>
        </p:spPr>
      </p:pic>
      <p:sp>
        <p:nvSpPr>
          <p:cNvPr id="5" name="TextBox 4">
            <a:extLst>
              <a:ext uri="{FF2B5EF4-FFF2-40B4-BE49-F238E27FC236}">
                <a16:creationId xmlns:a16="http://schemas.microsoft.com/office/drawing/2014/main" id="{A1522667-7CB2-4D62-A219-D77CFC795080}"/>
              </a:ext>
            </a:extLst>
          </p:cNvPr>
          <p:cNvSpPr txBox="1"/>
          <p:nvPr userDrawn="1"/>
        </p:nvSpPr>
        <p:spPr>
          <a:xfrm>
            <a:off x="5175876" y="6605851"/>
            <a:ext cx="1840247" cy="123111"/>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200" normalizeH="0" baseline="0" noProof="0">
                <a:ln>
                  <a:noFill/>
                </a:ln>
                <a:solidFill>
                  <a:srgbClr val="FFFFFF">
                    <a:lumMod val="50000"/>
                    <a:lumOff val="50000"/>
                  </a:srgbClr>
                </a:solidFill>
                <a:effectLst/>
                <a:uLnTx/>
                <a:uFillTx/>
                <a:latin typeface="Segoe UI" panose="020B0502040204020203" pitchFamily="34" charset="0"/>
                <a:ea typeface="+mn-ea"/>
                <a:cs typeface="Segoe UI" panose="020B0502040204020203" pitchFamily="34" charset="0"/>
              </a:rPr>
              <a:t>MICROSOFT CONFIDENTIAL</a:t>
            </a:r>
          </a:p>
        </p:txBody>
      </p:sp>
    </p:spTree>
    <p:extLst>
      <p:ext uri="{BB962C8B-B14F-4D97-AF65-F5344CB8AC3E}">
        <p14:creationId xmlns:p14="http://schemas.microsoft.com/office/powerpoint/2010/main" val="2646980030"/>
      </p:ext>
    </p:extLst>
  </p:cSld>
  <p:clrMap bg1="dk1" tx1="lt1" bg2="dk2" tx2="lt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 id="2147484294" r:id="rId12"/>
    <p:sldLayoutId id="2147484295" r:id="rId13"/>
    <p:sldLayoutId id="2147484296" r:id="rId14"/>
    <p:sldLayoutId id="2147484297" r:id="rId15"/>
    <p:sldLayoutId id="2147484298" r:id="rId16"/>
    <p:sldLayoutId id="2147484299" r:id="rId17"/>
    <p:sldLayoutId id="2147484300" r:id="rId18"/>
    <p:sldLayoutId id="2147484301" r:id="rId19"/>
    <p:sldLayoutId id="2147484302" r:id="rId20"/>
    <p:sldLayoutId id="2147484303" r:id="rId21"/>
    <p:sldLayoutId id="2147484304" r:id="rId22"/>
    <p:sldLayoutId id="2147484305" r:id="rId23"/>
    <p:sldLayoutId id="2147484306" r:id="rId24"/>
    <p:sldLayoutId id="2147484307" r:id="rId25"/>
    <p:sldLayoutId id="2147484308" r:id="rId26"/>
    <p:sldLayoutId id="2147484309" r:id="rId27"/>
    <p:sldLayoutId id="2147484310" r:id="rId28"/>
    <p:sldLayoutId id="2147484311" r:id="rId29"/>
    <p:sldLayoutId id="2147484312" r:id="rId30"/>
    <p:sldLayoutId id="2147484313" r:id="rId31"/>
    <p:sldLayoutId id="2147484314" r:id="rId32"/>
    <p:sldLayoutId id="2147484315" r:id="rId33"/>
    <p:sldLayoutId id="2147484316" r:id="rId34"/>
    <p:sldLayoutId id="2147484317" r:id="rId35"/>
    <p:sldLayoutId id="2147484318" r:id="rId36"/>
    <p:sldLayoutId id="2147484319" r:id="rId37"/>
    <p:sldLayoutId id="2147484320" r:id="rId38"/>
    <p:sldLayoutId id="2147484321" r:id="rId39"/>
    <p:sldLayoutId id="2147484322" r:id="rId40"/>
    <p:sldLayoutId id="2147484323" r:id="rId41"/>
    <p:sldLayoutId id="2147484324" r:id="rId42"/>
    <p:sldLayoutId id="2147484325" r:id="rId43"/>
    <p:sldLayoutId id="2147484326" r:id="rId44"/>
    <p:sldLayoutId id="2147484327" r:id="rId4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09085174"/>
      </p:ext>
    </p:extLst>
  </p:cSld>
  <p:clrMap bg1="lt1" tx1="dk1" bg2="lt2" tx2="dk2" accent1="accent1" accent2="accent2" accent3="accent3" accent4="accent4" accent5="accent5" accent6="accent6" hlink="hlink" folHlink="folHlink"/>
  <p:sldLayoutIdLst>
    <p:sldLayoutId id="2147484329" r:id="rId1"/>
    <p:sldLayoutId id="2147484330" r:id="rId2"/>
    <p:sldLayoutId id="2147484331" r:id="rId3"/>
    <p:sldLayoutId id="2147484332" r:id="rId4"/>
    <p:sldLayoutId id="2147484333" r:id="rId5"/>
    <p:sldLayoutId id="2147484334" r:id="rId6"/>
    <p:sldLayoutId id="2147484335" r:id="rId7"/>
    <p:sldLayoutId id="2147484336" r:id="rId8"/>
    <p:sldLayoutId id="2147484337" r:id="rId9"/>
    <p:sldLayoutId id="2147484338" r:id="rId10"/>
    <p:sldLayoutId id="2147484339" r:id="rId11"/>
    <p:sldLayoutId id="2147484340" r:id="rId12"/>
    <p:sldLayoutId id="2147484341" r:id="rId13"/>
    <p:sldLayoutId id="2147484342" r:id="rId14"/>
    <p:sldLayoutId id="2147484343" r:id="rId15"/>
    <p:sldLayoutId id="2147484344" r:id="rId16"/>
    <p:sldLayoutId id="2147484345" r:id="rId17"/>
    <p:sldLayoutId id="2147484346" r:id="rId18"/>
    <p:sldLayoutId id="2147484347" r:id="rId19"/>
    <p:sldLayoutId id="2147484348" r:id="rId20"/>
    <p:sldLayoutId id="2147484349" r:id="rId21"/>
    <p:sldLayoutId id="2147484350" r:id="rId22"/>
    <p:sldLayoutId id="2147484351" r:id="rId23"/>
    <p:sldLayoutId id="2147484352" r:id="rId24"/>
    <p:sldLayoutId id="2147484353" r:id="rId25"/>
    <p:sldLayoutId id="2147484354" r:id="rId26"/>
    <p:sldLayoutId id="2147484355" r:id="rId27"/>
    <p:sldLayoutId id="2147484356" r:id="rId28"/>
    <p:sldLayoutId id="2147484357" r:id="rId29"/>
    <p:sldLayoutId id="2147484358" r:id="rId30"/>
    <p:sldLayoutId id="2147484359" r:id="rId31"/>
    <p:sldLayoutId id="2147484360" r:id="rId32"/>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                                                                                  								                                Azure </a:t>
            </a:r>
          </a:p>
        </p:txBody>
      </p:sp>
      <p:pic>
        <p:nvPicPr>
          <p:cNvPr id="7" name="Picture 6"/>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729200594"/>
      </p:ext>
    </p:extLst>
  </p:cSld>
  <p:clrMap bg1="lt1" tx1="dk1" bg2="lt2" tx2="dk2" accent1="accent1" accent2="accent2" accent3="accent3" accent4="accent4" accent5="accent5" accent6="accent6" hlink="hlink" folHlink="folHlink"/>
  <p:sldLayoutIdLst>
    <p:sldLayoutId id="2147484362" r:id="rId1"/>
    <p:sldLayoutId id="2147484363" r:id="rId2"/>
    <p:sldLayoutId id="2147484364" r:id="rId3"/>
    <p:sldLayoutId id="2147484365" r:id="rId4"/>
    <p:sldLayoutId id="2147484366" r:id="rId5"/>
    <p:sldLayoutId id="2147484367" r:id="rId6"/>
    <p:sldLayoutId id="2147484368" r:id="rId7"/>
    <p:sldLayoutId id="2147484369" r:id="rId8"/>
    <p:sldLayoutId id="2147484370" r:id="rId9"/>
    <p:sldLayoutId id="2147484371" r:id="rId10"/>
    <p:sldLayoutId id="2147484372" r:id="rId11"/>
    <p:sldLayoutId id="2147484373" r:id="rId12"/>
    <p:sldLayoutId id="2147484374" r:id="rId13"/>
    <p:sldLayoutId id="2147484375" r:id="rId14"/>
    <p:sldLayoutId id="2147484376" r:id="rId15"/>
    <p:sldLayoutId id="2147484377" r:id="rId16"/>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75519966"/>
      </p:ext>
    </p:extLst>
  </p:cSld>
  <p:clrMap bg1="dk1" tx1="lt1" bg2="dk2" tx2="lt2" accent1="accent1" accent2="accent2" accent3="accent3" accent4="accent4" accent5="accent5" accent6="accent6" hlink="hlink" folHlink="folHlink"/>
  <p:sldLayoutIdLst>
    <p:sldLayoutId id="214748437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353291850"/>
      </p:ext>
    </p:extLst>
  </p:cSld>
  <p:clrMap bg1="dk1" tx1="lt1" bg2="dk2" tx2="lt2" accent1="accent1" accent2="accent2" accent3="accent3" accent4="accent4" accent5="accent5" accent6="accent6" hlink="hlink" folHlink="folHlink"/>
  <p:sldLayoutIdLst>
    <p:sldLayoutId id="2147484381" r:id="rId1"/>
    <p:sldLayoutId id="2147484382" r:id="rId2"/>
    <p:sldLayoutId id="2147484383" r:id="rId3"/>
    <p:sldLayoutId id="2147484384" r:id="rId4"/>
    <p:sldLayoutId id="2147484385" r:id="rId5"/>
    <p:sldLayoutId id="2147484386" r:id="rId6"/>
    <p:sldLayoutId id="2147484387" r:id="rId7"/>
    <p:sldLayoutId id="2147484388" r:id="rId8"/>
    <p:sldLayoutId id="2147484389" r:id="rId9"/>
    <p:sldLayoutId id="2147484390" r:id="rId10"/>
    <p:sldLayoutId id="2147484391" r:id="rId11"/>
    <p:sldLayoutId id="2147484392" r:id="rId12"/>
    <p:sldLayoutId id="2147484393" r:id="rId13"/>
    <p:sldLayoutId id="2147484394" r:id="rId14"/>
    <p:sldLayoutId id="2147484395" r:id="rId15"/>
    <p:sldLayoutId id="2147484396" r:id="rId16"/>
    <p:sldLayoutId id="2147484397" r:id="rId17"/>
    <p:sldLayoutId id="2147484398" r:id="rId18"/>
    <p:sldLayoutId id="2147484399" r:id="rId19"/>
    <p:sldLayoutId id="2147484400" r:id="rId20"/>
    <p:sldLayoutId id="2147484401" r:id="rId21"/>
    <p:sldLayoutId id="2147484402" r:id="rId22"/>
    <p:sldLayoutId id="2147484403" r:id="rId23"/>
    <p:sldLayoutId id="2147484404" r:id="rId24"/>
    <p:sldLayoutId id="2147484405" r:id="rId25"/>
    <p:sldLayoutId id="2147484406" r:id="rId26"/>
    <p:sldLayoutId id="2147484407" r:id="rId27"/>
    <p:sldLayoutId id="2147484408" r:id="rId28"/>
    <p:sldLayoutId id="2147484409" r:id="rId29"/>
    <p:sldLayoutId id="2147484410" r:id="rId30"/>
    <p:sldLayoutId id="2147484411" r:id="rId31"/>
    <p:sldLayoutId id="2147484412" r:id="rId32"/>
    <p:sldLayoutId id="2147484413" r:id="rId33"/>
    <p:sldLayoutId id="2147484414" r:id="rId34"/>
    <p:sldLayoutId id="2147484415" r:id="rId35"/>
    <p:sldLayoutId id="2147484416" r:id="rId36"/>
    <p:sldLayoutId id="2147484417" r:id="rId37"/>
    <p:sldLayoutId id="2147484418" r:id="rId38"/>
    <p:sldLayoutId id="2147484419"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p:cNvSpPr/>
          <p:nvPr userDrawn="1"/>
        </p:nvSpPr>
        <p:spPr>
          <a:xfrm>
            <a:off x="-2116" y="0"/>
            <a:ext cx="12192000" cy="115824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a:solidFill>
                <a:srgbClr val="FFFFFF"/>
              </a:solidFill>
              <a:latin typeface="Segoe UI Light"/>
            </a:endParaRPr>
          </a:p>
        </p:txBody>
      </p:sp>
      <p:sp>
        <p:nvSpPr>
          <p:cNvPr id="2" name="Title Placeholder 1"/>
          <p:cNvSpPr>
            <a:spLocks noGrp="1"/>
          </p:cNvSpPr>
          <p:nvPr>
            <p:ph type="title"/>
          </p:nvPr>
        </p:nvSpPr>
        <p:spPr>
          <a:xfrm>
            <a:off x="410875" y="312651"/>
            <a:ext cx="11151917" cy="498598"/>
          </a:xfrm>
          <a:prstGeom prst="rect">
            <a:avLst/>
          </a:prstGeom>
        </p:spPr>
        <p:txBody>
          <a:bodyPr vert="horz" wrap="square" lIns="0" tIns="0" rIns="0" bIns="0" rtlCol="0" anchor="t">
            <a:spAutoFit/>
          </a:bodyPr>
          <a:lstStyle/>
          <a:p>
            <a:r>
              <a:rPr lang="en-US"/>
              <a:t>Click to edit Master title style</a:t>
            </a:r>
          </a:p>
        </p:txBody>
      </p:sp>
      <p:sp>
        <p:nvSpPr>
          <p:cNvPr id="3" name="Text Placeholder 2"/>
          <p:cNvSpPr>
            <a:spLocks noGrp="1"/>
          </p:cNvSpPr>
          <p:nvPr>
            <p:ph type="body" idx="1"/>
          </p:nvPr>
        </p:nvSpPr>
        <p:spPr>
          <a:xfrm>
            <a:off x="410878" y="1451221"/>
            <a:ext cx="11378959" cy="1154162"/>
          </a:xfrm>
          <a:prstGeom prst="rect">
            <a:avLst/>
          </a:prstGeom>
        </p:spPr>
        <p:txBody>
          <a:bodyPr vert="horz" wrap="square" lIns="0" tIns="0" rIns="0" bIns="0" rtlCol="0">
            <a:spAutoFit/>
          </a:bodyPr>
          <a:lstStyle/>
          <a:p>
            <a:pPr lvl="0"/>
            <a:r>
              <a:rPr lang="en-US"/>
              <a:t>Click to edit Master text styles 32pt</a:t>
            </a:r>
          </a:p>
          <a:p>
            <a:pPr lvl="1"/>
            <a:r>
              <a:rPr lang="en-US"/>
              <a:t>Second level 24pt</a:t>
            </a:r>
          </a:p>
          <a:p>
            <a:pPr lvl="2"/>
            <a:r>
              <a:rPr lang="en-US"/>
              <a:t>Third level 18pt</a:t>
            </a:r>
          </a:p>
        </p:txBody>
      </p:sp>
      <p:pic>
        <p:nvPicPr>
          <p:cNvPr id="10" name="Grafik 10"/>
          <p:cNvPicPr>
            <a:picLocks noChangeAspect="1"/>
          </p:cNvPicPr>
          <p:nvPr userDrawn="1"/>
        </p:nvPicPr>
        <p:blipFill>
          <a:blip r:embed="rId11"/>
          <a:stretch>
            <a:fillRect/>
          </a:stretch>
        </p:blipFill>
        <p:spPr>
          <a:xfrm>
            <a:off x="42860" y="6363968"/>
            <a:ext cx="1518604" cy="448489"/>
          </a:xfrm>
          <a:prstGeom prst="rect">
            <a:avLst/>
          </a:prstGeom>
        </p:spPr>
      </p:pic>
    </p:spTree>
    <p:extLst>
      <p:ext uri="{BB962C8B-B14F-4D97-AF65-F5344CB8AC3E}">
        <p14:creationId xmlns:p14="http://schemas.microsoft.com/office/powerpoint/2010/main" val="26674116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ransition>
    <p:fade/>
  </p:transition>
  <p:hf sldNum="0" hdr="0" ftr="0"/>
  <p:txStyles>
    <p:titleStyle>
      <a:lvl1pPr algn="l" defTabSz="686047" rtl="0" eaLnBrk="1" latinLnBrk="0" hangingPunct="1">
        <a:lnSpc>
          <a:spcPct val="90000"/>
        </a:lnSpc>
        <a:spcBef>
          <a:spcPct val="0"/>
        </a:spcBef>
        <a:buNone/>
        <a:defRPr lang="en-US" sz="3600" b="0" kern="1200" cap="none" spc="-100" baseline="0" dirty="0" smtClean="0">
          <a:ln w="3175">
            <a:noFill/>
          </a:ln>
          <a:solidFill>
            <a:srgbClr val="FFFFFF"/>
          </a:solidFill>
          <a:effectLst/>
          <a:latin typeface="Segoe UI Light"/>
          <a:ea typeface="+mn-ea"/>
          <a:cs typeface="Segoe UI Light"/>
        </a:defRPr>
      </a:lvl1pPr>
    </p:titleStyle>
    <p:bodyStyle>
      <a:lvl1pPr marL="0" indent="0" algn="l" defTabSz="686047" rtl="0" eaLnBrk="1" latinLnBrk="0" hangingPunct="1">
        <a:lnSpc>
          <a:spcPct val="90000"/>
        </a:lnSpc>
        <a:spcBef>
          <a:spcPct val="20000"/>
        </a:spcBef>
        <a:buSzPct val="90000"/>
        <a:buFont typeface="Arial" pitchFamily="34" charset="0"/>
        <a:buNone/>
        <a:defRPr sz="3200" kern="1200">
          <a:solidFill>
            <a:schemeClr val="accent2"/>
          </a:solidFill>
          <a:latin typeface="Segoe UI Light"/>
          <a:ea typeface="+mn-ea"/>
          <a:cs typeface="Segoe UI Light"/>
        </a:defRPr>
      </a:lvl1pPr>
      <a:lvl2pPr marL="0" indent="0" algn="l" defTabSz="686047" rtl="0" eaLnBrk="1" latinLnBrk="0" hangingPunct="1">
        <a:lnSpc>
          <a:spcPct val="90000"/>
        </a:lnSpc>
        <a:spcBef>
          <a:spcPct val="20000"/>
        </a:spcBef>
        <a:buSzPct val="90000"/>
        <a:buFont typeface="Arial" pitchFamily="34" charset="0"/>
        <a:buNone/>
        <a:tabLst>
          <a:tab pos="472868" algn="l"/>
        </a:tabLst>
        <a:defRPr sz="2400" kern="1200">
          <a:solidFill>
            <a:schemeClr val="accent2"/>
          </a:solidFill>
          <a:latin typeface="Segoe UI Light"/>
          <a:ea typeface="+mn-ea"/>
          <a:cs typeface="Segoe UI Light"/>
        </a:defRPr>
      </a:lvl2pPr>
      <a:lvl3pPr marL="0" indent="0" algn="l" defTabSz="686047" rtl="0" eaLnBrk="1" latinLnBrk="0" hangingPunct="1">
        <a:lnSpc>
          <a:spcPct val="90000"/>
        </a:lnSpc>
        <a:spcBef>
          <a:spcPct val="20000"/>
        </a:spcBef>
        <a:buSzPct val="90000"/>
        <a:buFont typeface="Arial" pitchFamily="34" charset="0"/>
        <a:buNone/>
        <a:defRPr sz="1800" kern="1200">
          <a:solidFill>
            <a:schemeClr val="accent2"/>
          </a:solidFill>
          <a:latin typeface="Segoe UI Light"/>
          <a:ea typeface="+mn-ea"/>
          <a:cs typeface="Segoe UI Light"/>
        </a:defRPr>
      </a:lvl3pPr>
      <a:lvl4pPr marL="1112489" indent="-167946" algn="l" defTabSz="686047" rtl="0" eaLnBrk="1" latinLnBrk="0" hangingPunct="1">
        <a:lnSpc>
          <a:spcPct val="90000"/>
        </a:lnSpc>
        <a:spcBef>
          <a:spcPct val="20000"/>
        </a:spcBef>
        <a:buSzPct val="90000"/>
        <a:buFont typeface="Arial" pitchFamily="34" charset="0"/>
        <a:buChar char="•"/>
        <a:tabLst>
          <a:tab pos="686074" algn="l"/>
        </a:tabLst>
        <a:defRPr sz="1800" kern="1200">
          <a:solidFill>
            <a:schemeClr val="tx1"/>
          </a:solidFill>
          <a:latin typeface="Segoe UI Light"/>
          <a:ea typeface="+mn-ea"/>
          <a:cs typeface="Segoe UI Light"/>
        </a:defRPr>
      </a:lvl4pPr>
      <a:lvl5pPr marL="1285199" indent="-172710" algn="l" defTabSz="686047" rtl="0" eaLnBrk="1" latinLnBrk="0" hangingPunct="1">
        <a:lnSpc>
          <a:spcPct val="90000"/>
        </a:lnSpc>
        <a:spcBef>
          <a:spcPct val="20000"/>
        </a:spcBef>
        <a:buSzPct val="90000"/>
        <a:buFont typeface="Arial" pitchFamily="34" charset="0"/>
        <a:buChar char="•"/>
        <a:defRPr sz="1800" kern="1200">
          <a:solidFill>
            <a:schemeClr val="tx1"/>
          </a:solidFill>
          <a:latin typeface="Segoe UI Light"/>
          <a:ea typeface="+mn-ea"/>
          <a:cs typeface="Segoe UI Light"/>
        </a:defRPr>
      </a:lvl5pPr>
      <a:lvl6pPr marL="1886629"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652"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676"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700" indent="-171512" algn="l" defTabSz="68604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6047" rtl="0" eaLnBrk="1" latinLnBrk="0" hangingPunct="1">
        <a:defRPr sz="1400" kern="1200">
          <a:solidFill>
            <a:schemeClr val="tx1"/>
          </a:solidFill>
          <a:latin typeface="+mn-lt"/>
          <a:ea typeface="+mn-ea"/>
          <a:cs typeface="+mn-cs"/>
        </a:defRPr>
      </a:lvl1pPr>
      <a:lvl2pPr marL="343024" algn="l" defTabSz="686047" rtl="0" eaLnBrk="1" latinLnBrk="0" hangingPunct="1">
        <a:defRPr sz="1400" kern="1200">
          <a:solidFill>
            <a:schemeClr val="tx1"/>
          </a:solidFill>
          <a:latin typeface="+mn-lt"/>
          <a:ea typeface="+mn-ea"/>
          <a:cs typeface="+mn-cs"/>
        </a:defRPr>
      </a:lvl2pPr>
      <a:lvl3pPr marL="686047" algn="l" defTabSz="686047" rtl="0" eaLnBrk="1" latinLnBrk="0" hangingPunct="1">
        <a:defRPr sz="1400" kern="1200">
          <a:solidFill>
            <a:schemeClr val="tx1"/>
          </a:solidFill>
          <a:latin typeface="+mn-lt"/>
          <a:ea typeface="+mn-ea"/>
          <a:cs typeface="+mn-cs"/>
        </a:defRPr>
      </a:lvl3pPr>
      <a:lvl4pPr marL="1029070" algn="l" defTabSz="686047" rtl="0" eaLnBrk="1" latinLnBrk="0" hangingPunct="1">
        <a:defRPr sz="1400" kern="1200">
          <a:solidFill>
            <a:schemeClr val="tx1"/>
          </a:solidFill>
          <a:latin typeface="+mn-lt"/>
          <a:ea typeface="+mn-ea"/>
          <a:cs typeface="+mn-cs"/>
        </a:defRPr>
      </a:lvl4pPr>
      <a:lvl5pPr marL="1372094" algn="l" defTabSz="686047" rtl="0" eaLnBrk="1" latinLnBrk="0" hangingPunct="1">
        <a:defRPr sz="1400" kern="1200">
          <a:solidFill>
            <a:schemeClr val="tx1"/>
          </a:solidFill>
          <a:latin typeface="+mn-lt"/>
          <a:ea typeface="+mn-ea"/>
          <a:cs typeface="+mn-cs"/>
        </a:defRPr>
      </a:lvl5pPr>
      <a:lvl6pPr marL="1715118" algn="l" defTabSz="686047" rtl="0" eaLnBrk="1" latinLnBrk="0" hangingPunct="1">
        <a:defRPr sz="1400" kern="1200">
          <a:solidFill>
            <a:schemeClr val="tx1"/>
          </a:solidFill>
          <a:latin typeface="+mn-lt"/>
          <a:ea typeface="+mn-ea"/>
          <a:cs typeface="+mn-cs"/>
        </a:defRPr>
      </a:lvl6pPr>
      <a:lvl7pPr marL="2058140" algn="l" defTabSz="686047" rtl="0" eaLnBrk="1" latinLnBrk="0" hangingPunct="1">
        <a:defRPr sz="1400" kern="1200">
          <a:solidFill>
            <a:schemeClr val="tx1"/>
          </a:solidFill>
          <a:latin typeface="+mn-lt"/>
          <a:ea typeface="+mn-ea"/>
          <a:cs typeface="+mn-cs"/>
        </a:defRPr>
      </a:lvl7pPr>
      <a:lvl8pPr marL="2401164" algn="l" defTabSz="686047" rtl="0" eaLnBrk="1" latinLnBrk="0" hangingPunct="1">
        <a:defRPr sz="1400" kern="1200">
          <a:solidFill>
            <a:schemeClr val="tx1"/>
          </a:solidFill>
          <a:latin typeface="+mn-lt"/>
          <a:ea typeface="+mn-ea"/>
          <a:cs typeface="+mn-cs"/>
        </a:defRPr>
      </a:lvl8pPr>
      <a:lvl9pPr marL="2744188" algn="l" defTabSz="686047" rtl="0" eaLnBrk="1" latinLnBrk="0" hangingPunct="1">
        <a:defRPr sz="1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3" y="289518"/>
            <a:ext cx="11655840" cy="899665"/>
          </a:xfrm>
          <a:prstGeom prst="rect">
            <a:avLst/>
          </a:prstGeom>
        </p:spPr>
        <p:txBody>
          <a:bodyPr vert="horz" wrap="square" lIns="146260" tIns="91413" rIns="146260" bIns="91413" rtlCol="0" anchor="t">
            <a:noAutofit/>
          </a:bodyPr>
          <a:lstStyle/>
          <a:p>
            <a:r>
              <a:rPr lang="en-US"/>
              <a:t>Click to edit Master title style</a:t>
            </a:r>
          </a:p>
        </p:txBody>
      </p:sp>
      <p:sp>
        <p:nvSpPr>
          <p:cNvPr id="4" name="Text Placeholder 3"/>
          <p:cNvSpPr>
            <a:spLocks noGrp="1"/>
          </p:cNvSpPr>
          <p:nvPr>
            <p:ph type="body" idx="1"/>
          </p:nvPr>
        </p:nvSpPr>
        <p:spPr>
          <a:xfrm>
            <a:off x="269242" y="1189182"/>
            <a:ext cx="11653520" cy="2117259"/>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65769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 id="2147483704" r:id="rId32"/>
    <p:sldLayoutId id="2147483705" r:id="rId33"/>
    <p:sldLayoutId id="2147483706" r:id="rId34"/>
    <p:sldLayoutId id="2147483707" r:id="rId35"/>
  </p:sldLayoutIdLst>
  <p:transition>
    <p:fade/>
  </p:transition>
  <p:txStyles>
    <p:titleStyle>
      <a:lvl1pPr algn="l" defTabSz="913728" rtl="0" eaLnBrk="1" latinLnBrk="0" hangingPunct="1">
        <a:lnSpc>
          <a:spcPct val="90000"/>
        </a:lnSpc>
        <a:spcBef>
          <a:spcPct val="0"/>
        </a:spcBef>
        <a:buNone/>
        <a:defRPr lang="en-US" sz="5292"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5911" marR="0" indent="-335911" algn="l" defTabSz="913728" rtl="0" eaLnBrk="1" fontAlgn="auto" latinLnBrk="0" hangingPunct="1">
        <a:lnSpc>
          <a:spcPct val="90000"/>
        </a:lnSpc>
        <a:spcBef>
          <a:spcPct val="20000"/>
        </a:spcBef>
        <a:spcAft>
          <a:spcPts val="0"/>
        </a:spcAft>
        <a:buClrTx/>
        <a:buSzPct val="90000"/>
        <a:buFont typeface="Arial" pitchFamily="34" charset="0"/>
        <a:buChar char="•"/>
        <a:tabLst/>
        <a:defRPr sz="3919" kern="1200" spc="0" baseline="0">
          <a:gradFill>
            <a:gsLst>
              <a:gs pos="1250">
                <a:schemeClr val="tx1"/>
              </a:gs>
              <a:gs pos="100000">
                <a:schemeClr val="tx1"/>
              </a:gs>
            </a:gsLst>
            <a:lin ang="5400000" scaled="0"/>
          </a:gradFill>
          <a:latin typeface="+mj-lt"/>
          <a:ea typeface="+mn-ea"/>
          <a:cs typeface="+mn-cs"/>
        </a:defRPr>
      </a:lvl1pPr>
      <a:lvl2pPr marL="572290" marR="0" indent="-236382" algn="l" defTabSz="913728"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3791" marR="0" indent="-223940" algn="l" defTabSz="913728"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7728" marR="0" indent="-223940" algn="l" defTabSz="91372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1668" marR="0" indent="-223940" algn="l" defTabSz="913728"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2749" indent="-228432" algn="l" defTabSz="913728"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615" indent="-228432" algn="l" defTabSz="913728"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478" indent="-228432" algn="l" defTabSz="91372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345" indent="-228432" algn="l" defTabSz="91372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728" rtl="0" eaLnBrk="1" latinLnBrk="0" hangingPunct="1">
        <a:defRPr sz="1765" kern="1200">
          <a:solidFill>
            <a:schemeClr val="tx1"/>
          </a:solidFill>
          <a:latin typeface="+mn-lt"/>
          <a:ea typeface="+mn-ea"/>
          <a:cs typeface="+mn-cs"/>
        </a:defRPr>
      </a:lvl1pPr>
      <a:lvl2pPr marL="456866" algn="l" defTabSz="913728" rtl="0" eaLnBrk="1" latinLnBrk="0" hangingPunct="1">
        <a:defRPr sz="1765" kern="1200">
          <a:solidFill>
            <a:schemeClr val="tx1"/>
          </a:solidFill>
          <a:latin typeface="+mn-lt"/>
          <a:ea typeface="+mn-ea"/>
          <a:cs typeface="+mn-cs"/>
        </a:defRPr>
      </a:lvl2pPr>
      <a:lvl3pPr marL="913728" algn="l" defTabSz="913728" rtl="0" eaLnBrk="1" latinLnBrk="0" hangingPunct="1">
        <a:defRPr sz="1765" kern="1200">
          <a:solidFill>
            <a:schemeClr val="tx1"/>
          </a:solidFill>
          <a:latin typeface="+mn-lt"/>
          <a:ea typeface="+mn-ea"/>
          <a:cs typeface="+mn-cs"/>
        </a:defRPr>
      </a:lvl3pPr>
      <a:lvl4pPr marL="1370592" algn="l" defTabSz="913728" rtl="0" eaLnBrk="1" latinLnBrk="0" hangingPunct="1">
        <a:defRPr sz="1765" kern="1200">
          <a:solidFill>
            <a:schemeClr val="tx1"/>
          </a:solidFill>
          <a:latin typeface="+mn-lt"/>
          <a:ea typeface="+mn-ea"/>
          <a:cs typeface="+mn-cs"/>
        </a:defRPr>
      </a:lvl4pPr>
      <a:lvl5pPr marL="1827455" algn="l" defTabSz="913728" rtl="0" eaLnBrk="1" latinLnBrk="0" hangingPunct="1">
        <a:defRPr sz="1765" kern="1200">
          <a:solidFill>
            <a:schemeClr val="tx1"/>
          </a:solidFill>
          <a:latin typeface="+mn-lt"/>
          <a:ea typeface="+mn-ea"/>
          <a:cs typeface="+mn-cs"/>
        </a:defRPr>
      </a:lvl5pPr>
      <a:lvl6pPr marL="2284318" algn="l" defTabSz="913728" rtl="0" eaLnBrk="1" latinLnBrk="0" hangingPunct="1">
        <a:defRPr sz="1765" kern="1200">
          <a:solidFill>
            <a:schemeClr val="tx1"/>
          </a:solidFill>
          <a:latin typeface="+mn-lt"/>
          <a:ea typeface="+mn-ea"/>
          <a:cs typeface="+mn-cs"/>
        </a:defRPr>
      </a:lvl6pPr>
      <a:lvl7pPr marL="2741183" algn="l" defTabSz="913728" rtl="0" eaLnBrk="1" latinLnBrk="0" hangingPunct="1">
        <a:defRPr sz="1765" kern="1200">
          <a:solidFill>
            <a:schemeClr val="tx1"/>
          </a:solidFill>
          <a:latin typeface="+mn-lt"/>
          <a:ea typeface="+mn-ea"/>
          <a:cs typeface="+mn-cs"/>
        </a:defRPr>
      </a:lvl7pPr>
      <a:lvl8pPr marL="3198047" algn="l" defTabSz="913728" rtl="0" eaLnBrk="1" latinLnBrk="0" hangingPunct="1">
        <a:defRPr sz="1765" kern="1200">
          <a:solidFill>
            <a:schemeClr val="tx1"/>
          </a:solidFill>
          <a:latin typeface="+mn-lt"/>
          <a:ea typeface="+mn-ea"/>
          <a:cs typeface="+mn-cs"/>
        </a:defRPr>
      </a:lvl8pPr>
      <a:lvl9pPr marL="3654910" algn="l" defTabSz="913728" rtl="0" eaLnBrk="1" latinLnBrk="0" hangingPunct="1">
        <a:defRPr sz="17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036100735"/>
      </p:ext>
    </p:extLst>
  </p:cSld>
  <p:clrMap bg1="dk1" tx1="lt1" bg2="dk2" tx2="lt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0" r:id="rId20"/>
    <p:sldLayoutId id="2147483811" r:id="rId21"/>
    <p:sldLayoutId id="2147483812" r:id="rId22"/>
    <p:sldLayoutId id="2147483813" r:id="rId23"/>
    <p:sldLayoutId id="2147483814" r:id="rId24"/>
    <p:sldLayoutId id="2147483815" r:id="rId25"/>
    <p:sldLayoutId id="2147483816" r:id="rId26"/>
    <p:sldLayoutId id="2147483817" r:id="rId27"/>
    <p:sldLayoutId id="2147483818" r:id="rId28"/>
    <p:sldLayoutId id="2147483819" r:id="rId29"/>
    <p:sldLayoutId id="2147483820" r:id="rId30"/>
    <p:sldLayoutId id="2147483821"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4"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1"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9"/>
          <a:stretch>
            <a:fillRect/>
          </a:stretch>
        </p:blipFill>
        <p:spPr>
          <a:xfrm rot="5400000">
            <a:off x="9288988" y="2942645"/>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1"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01079034"/>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Lst>
  <p:transition>
    <p:fade/>
  </p:transition>
  <p:hf sldNum="0" hdr="0" ftr="0" dt="0"/>
  <p:txStyles>
    <p:titleStyle>
      <a:lvl1pPr algn="l" defTabSz="932462" rtl="0" eaLnBrk="1" latinLnBrk="0" hangingPunct="1">
        <a:lnSpc>
          <a:spcPct val="100000"/>
        </a:lnSpc>
        <a:spcBef>
          <a:spcPct val="0"/>
        </a:spcBef>
        <a:buNone/>
        <a:defRPr lang="en-US" sz="359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31"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9"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063" marR="0" indent="-22853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7028" marR="0" indent="-19996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710" marR="0" indent="-180921"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631" marR="0" indent="-168225" algn="l" defTabSz="93246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270"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30503"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6734"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2966" indent="-233116" algn="l" defTabSz="932462"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462" rtl="0" eaLnBrk="1" latinLnBrk="0" hangingPunct="1">
        <a:defRPr sz="1799" kern="1200">
          <a:solidFill>
            <a:schemeClr val="tx1"/>
          </a:solidFill>
          <a:latin typeface="+mn-lt"/>
          <a:ea typeface="+mn-ea"/>
          <a:cs typeface="+mn-cs"/>
        </a:defRPr>
      </a:lvl1pPr>
      <a:lvl2pPr marL="466231" algn="l" defTabSz="932462" rtl="0" eaLnBrk="1" latinLnBrk="0" hangingPunct="1">
        <a:defRPr sz="1799" kern="1200">
          <a:solidFill>
            <a:schemeClr val="tx1"/>
          </a:solidFill>
          <a:latin typeface="+mn-lt"/>
          <a:ea typeface="+mn-ea"/>
          <a:cs typeface="+mn-cs"/>
        </a:defRPr>
      </a:lvl2pPr>
      <a:lvl3pPr marL="932462" algn="l" defTabSz="932462" rtl="0" eaLnBrk="1" latinLnBrk="0" hangingPunct="1">
        <a:defRPr sz="1799" kern="1200">
          <a:solidFill>
            <a:schemeClr val="tx1"/>
          </a:solidFill>
          <a:latin typeface="+mn-lt"/>
          <a:ea typeface="+mn-ea"/>
          <a:cs typeface="+mn-cs"/>
        </a:defRPr>
      </a:lvl3pPr>
      <a:lvl4pPr marL="1398693" algn="l" defTabSz="932462" rtl="0" eaLnBrk="1" latinLnBrk="0" hangingPunct="1">
        <a:defRPr sz="1799" kern="1200">
          <a:solidFill>
            <a:schemeClr val="tx1"/>
          </a:solidFill>
          <a:latin typeface="+mn-lt"/>
          <a:ea typeface="+mn-ea"/>
          <a:cs typeface="+mn-cs"/>
        </a:defRPr>
      </a:lvl4pPr>
      <a:lvl5pPr marL="1864924" algn="l" defTabSz="932462" rtl="0" eaLnBrk="1" latinLnBrk="0" hangingPunct="1">
        <a:defRPr sz="1799" kern="1200">
          <a:solidFill>
            <a:schemeClr val="tx1"/>
          </a:solidFill>
          <a:latin typeface="+mn-lt"/>
          <a:ea typeface="+mn-ea"/>
          <a:cs typeface="+mn-cs"/>
        </a:defRPr>
      </a:lvl5pPr>
      <a:lvl6pPr marL="2331156" algn="l" defTabSz="932462" rtl="0" eaLnBrk="1" latinLnBrk="0" hangingPunct="1">
        <a:defRPr sz="1799" kern="1200">
          <a:solidFill>
            <a:schemeClr val="tx1"/>
          </a:solidFill>
          <a:latin typeface="+mn-lt"/>
          <a:ea typeface="+mn-ea"/>
          <a:cs typeface="+mn-cs"/>
        </a:defRPr>
      </a:lvl6pPr>
      <a:lvl7pPr marL="2797387" algn="l" defTabSz="932462" rtl="0" eaLnBrk="1" latinLnBrk="0" hangingPunct="1">
        <a:defRPr sz="1799" kern="1200">
          <a:solidFill>
            <a:schemeClr val="tx1"/>
          </a:solidFill>
          <a:latin typeface="+mn-lt"/>
          <a:ea typeface="+mn-ea"/>
          <a:cs typeface="+mn-cs"/>
        </a:defRPr>
      </a:lvl7pPr>
      <a:lvl8pPr marL="3263618" algn="l" defTabSz="932462" rtl="0" eaLnBrk="1" latinLnBrk="0" hangingPunct="1">
        <a:defRPr sz="1799" kern="1200">
          <a:solidFill>
            <a:schemeClr val="tx1"/>
          </a:solidFill>
          <a:latin typeface="+mn-lt"/>
          <a:ea typeface="+mn-ea"/>
          <a:cs typeface="+mn-cs"/>
        </a:defRPr>
      </a:lvl8pPr>
      <a:lvl9pPr marL="3729850" algn="l" defTabSz="932462"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5"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181999796"/>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 id="2147483762" r:id="rId25"/>
    <p:sldLayoutId id="2147483763" r:id="rId26"/>
    <p:sldLayoutId id="2147483764" r:id="rId27"/>
    <p:sldLayoutId id="2147483765" r:id="rId28"/>
    <p:sldLayoutId id="2147483766" r:id="rId29"/>
    <p:sldLayoutId id="2147483767" r:id="rId30"/>
    <p:sldLayoutId id="2147483768" r:id="rId31"/>
    <p:sldLayoutId id="2147483769" r:id="rId32"/>
    <p:sldLayoutId id="2147483770" r:id="rId33"/>
    <p:sldLayoutId id="2147483771" r:id="rId34"/>
    <p:sldLayoutId id="2147483772" r:id="rId35"/>
    <p:sldLayoutId id="2147483773" r:id="rId36"/>
    <p:sldLayoutId id="2147483774" r:id="rId37"/>
    <p:sldLayoutId id="2147483775" r:id="rId38"/>
    <p:sldLayoutId id="2147483776" r:id="rId39"/>
    <p:sldLayoutId id="2147483777" r:id="rId40"/>
    <p:sldLayoutId id="2147483778" r:id="rId41"/>
    <p:sldLayoutId id="2147483779" r:id="rId42"/>
    <p:sldLayoutId id="2147483780" r:id="rId43"/>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8108175"/>
      </p:ext>
    </p:extLst>
  </p:cSld>
  <p:clrMap bg1="dk1" tx1="lt1" bg2="dk2" tx2="lt2" accent1="accent1" accent2="accent2" accent3="accent3" accent4="accent4" accent5="accent5" accent6="accent6" hlink="hlink" folHlink="folHlink"/>
  <p:sldLayoutIdLst>
    <p:sldLayoutId id="2147484421" r:id="rId1"/>
    <p:sldLayoutId id="2147484422" r:id="rId2"/>
    <p:sldLayoutId id="2147484423" r:id="rId3"/>
    <p:sldLayoutId id="2147484424" r:id="rId4"/>
    <p:sldLayoutId id="2147484425" r:id="rId5"/>
    <p:sldLayoutId id="2147484426" r:id="rId6"/>
    <p:sldLayoutId id="2147484427" r:id="rId7"/>
    <p:sldLayoutId id="2147484428" r:id="rId8"/>
    <p:sldLayoutId id="2147484429" r:id="rId9"/>
    <p:sldLayoutId id="2147484430" r:id="rId10"/>
    <p:sldLayoutId id="2147484431" r:id="rId11"/>
    <p:sldLayoutId id="2147484432" r:id="rId1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
          <a:srcRect l="762"/>
          <a:stretch/>
        </p:blipFill>
        <p:spPr>
          <a:xfrm rot="5400000">
            <a:off x="9464500" y="2843775"/>
            <a:ext cx="6858000" cy="1170455"/>
          </a:xfrm>
          <a:prstGeom prst="rect">
            <a:avLst/>
          </a:prstGeom>
        </p:spPr>
      </p:pic>
    </p:spTree>
    <p:extLst>
      <p:ext uri="{BB962C8B-B14F-4D97-AF65-F5344CB8AC3E}">
        <p14:creationId xmlns:p14="http://schemas.microsoft.com/office/powerpoint/2010/main" val="1627503522"/>
      </p:ext>
    </p:extLst>
  </p:cSld>
  <p:clrMap bg1="dk1" tx1="lt1" bg2="dk2" tx2="lt2" accent1="accent1" accent2="accent2" accent3="accent3" accent4="accent4" accent5="accent5" accent6="accent6" hlink="hlink" folHlink="folHlink"/>
  <p:sldLayoutIdLst>
    <p:sldLayoutId id="2147485625" r:id="rId1"/>
    <p:sldLayoutId id="2147485626" r:id="rId2"/>
  </p:sldLayoutIdLst>
  <p:transition>
    <p:fade/>
  </p:transition>
  <p:hf sldNum="0" hdr="0" ftr="0" dt="0"/>
  <p:txStyles>
    <p:titleStyle>
      <a:lvl1pPr algn="l" defTabSz="932384"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50"/>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2292606136"/>
      </p:ext>
    </p:extLst>
  </p:cSld>
  <p:clrMap bg1="lt1" tx1="dk1" bg2="lt2" tx2="dk2" accent1="accent1" accent2="accent2" accent3="accent3" accent4="accent4" accent5="accent5" accent6="accent6" hlink="hlink" folHlink="folHlink"/>
  <p:sldLayoutIdLst>
    <p:sldLayoutId id="2147485628" r:id="rId1"/>
    <p:sldLayoutId id="2147485629" r:id="rId2"/>
    <p:sldLayoutId id="2147485630" r:id="rId3"/>
    <p:sldLayoutId id="2147485631" r:id="rId4"/>
    <p:sldLayoutId id="2147485632" r:id="rId5"/>
    <p:sldLayoutId id="2147485633" r:id="rId6"/>
    <p:sldLayoutId id="2147485634" r:id="rId7"/>
    <p:sldLayoutId id="2147485635" r:id="rId8"/>
    <p:sldLayoutId id="2147485636" r:id="rId9"/>
    <p:sldLayoutId id="2147485637" r:id="rId10"/>
    <p:sldLayoutId id="2147485638" r:id="rId11"/>
    <p:sldLayoutId id="2147485639" r:id="rId12"/>
    <p:sldLayoutId id="2147485640" r:id="rId13"/>
    <p:sldLayoutId id="2147485641" r:id="rId14"/>
    <p:sldLayoutId id="2147485642" r:id="rId15"/>
    <p:sldLayoutId id="2147485643" r:id="rId16"/>
    <p:sldLayoutId id="2147485644" r:id="rId17"/>
    <p:sldLayoutId id="2147485645" r:id="rId18"/>
    <p:sldLayoutId id="2147485646" r:id="rId19"/>
    <p:sldLayoutId id="2147485647" r:id="rId20"/>
    <p:sldLayoutId id="2147485648" r:id="rId21"/>
    <p:sldLayoutId id="2147485649" r:id="rId22"/>
    <p:sldLayoutId id="2147485650" r:id="rId23"/>
    <p:sldLayoutId id="2147485651" r:id="rId24"/>
    <p:sldLayoutId id="2147485652" r:id="rId25"/>
    <p:sldLayoutId id="2147485653" r:id="rId26"/>
    <p:sldLayoutId id="2147485654" r:id="rId27"/>
    <p:sldLayoutId id="2147485655" r:id="rId28"/>
    <p:sldLayoutId id="2147485656" r:id="rId29"/>
    <p:sldLayoutId id="2147485657" r:id="rId30"/>
    <p:sldLayoutId id="2147485658" r:id="rId31"/>
    <p:sldLayoutId id="2147485659" r:id="rId32"/>
    <p:sldLayoutId id="2147485660" r:id="rId33"/>
    <p:sldLayoutId id="2147485661" r:id="rId34"/>
    <p:sldLayoutId id="2147485662" r:id="rId35"/>
    <p:sldLayoutId id="2147485663" r:id="rId36"/>
    <p:sldLayoutId id="2147485664" r:id="rId37"/>
    <p:sldLayoutId id="2147485665" r:id="rId38"/>
    <p:sldLayoutId id="2147485666" r:id="rId39"/>
    <p:sldLayoutId id="2147485667" r:id="rId40"/>
    <p:sldLayoutId id="2147485668" r:id="rId41"/>
    <p:sldLayoutId id="2147485669" r:id="rId42"/>
    <p:sldLayoutId id="2147485670" r:id="rId43"/>
    <p:sldLayoutId id="2147485671" r:id="rId44"/>
    <p:sldLayoutId id="2147485672" r:id="rId45"/>
    <p:sldLayoutId id="2147485673" r:id="rId46"/>
    <p:sldLayoutId id="2147485674" r:id="rId47"/>
    <p:sldLayoutId id="2147485675"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66"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369116093"/>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 id="2147483846" r:id="rId24"/>
    <p:sldLayoutId id="2147483847" r:id="rId25"/>
    <p:sldLayoutId id="2147483848" r:id="rId26"/>
    <p:sldLayoutId id="2147483849" r:id="rId27"/>
    <p:sldLayoutId id="2147483850" r:id="rId28"/>
    <p:sldLayoutId id="2147483851" r:id="rId29"/>
    <p:sldLayoutId id="2147483852" r:id="rId30"/>
    <p:sldLayoutId id="2147483853" r:id="rId31"/>
    <p:sldLayoutId id="2147483854" r:id="rId32"/>
    <p:sldLayoutId id="2147483855" r:id="rId33"/>
    <p:sldLayoutId id="2147483856" r:id="rId34"/>
    <p:sldLayoutId id="2147483857" r:id="rId35"/>
    <p:sldLayoutId id="2147483858" r:id="rId36"/>
    <p:sldLayoutId id="2147483859" r:id="rId37"/>
    <p:sldLayoutId id="2147483860" r:id="rId38"/>
    <p:sldLayoutId id="2147483861" r:id="rId39"/>
    <p:sldLayoutId id="2147483862" r:id="rId40"/>
    <p:sldLayoutId id="2147483863" r:id="rId41"/>
    <p:sldLayoutId id="2147483864" r:id="rId42"/>
    <p:sldLayoutId id="2147483865" r:id="rId43"/>
    <p:sldLayoutId id="2147483866" r:id="rId44"/>
    <p:sldLayoutId id="2147483867" r:id="rId45"/>
    <p:sldLayoutId id="2147483868" r:id="rId46"/>
    <p:sldLayoutId id="2147483869" r:id="rId47"/>
    <p:sldLayoutId id="2147483870" r:id="rId48"/>
    <p:sldLayoutId id="2147483871" r:id="rId49"/>
    <p:sldLayoutId id="2147483872" r:id="rId50"/>
    <p:sldLayoutId id="2147483873" r:id="rId51"/>
    <p:sldLayoutId id="2147483874" r:id="rId52"/>
    <p:sldLayoutId id="2147483875" r:id="rId53"/>
    <p:sldLayoutId id="2147483876" r:id="rId54"/>
    <p:sldLayoutId id="2147483877" r:id="rId55"/>
    <p:sldLayoutId id="2147483878" r:id="rId56"/>
    <p:sldLayoutId id="2147483879" r:id="rId57"/>
    <p:sldLayoutId id="2147483880" r:id="rId58"/>
    <p:sldLayoutId id="2147483881" r:id="rId59"/>
    <p:sldLayoutId id="2147483882" r:id="rId60"/>
    <p:sldLayoutId id="2147483883" r:id="rId61"/>
    <p:sldLayoutId id="2147483884" r:id="rId62"/>
    <p:sldLayoutId id="2147483885" r:id="rId63"/>
    <p:sldLayoutId id="2147483886" r:id="rId64"/>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0038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8"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8" name="Footer Placeholder 1">
            <a:extLst>
              <a:ext uri="{FF2B5EF4-FFF2-40B4-BE49-F238E27FC236}">
                <a16:creationId xmlns:a16="http://schemas.microsoft.com/office/drawing/2014/main" id="{F226ED0A-DDC2-4333-94E7-5488D76EDB31}"/>
              </a:ext>
            </a:extLst>
          </p:cNvPr>
          <p:cNvSpPr txBox="1">
            <a:spLocks/>
          </p:cNvSpPr>
          <p:nvPr userDrawn="1"/>
        </p:nvSpPr>
        <p:spPr>
          <a:xfrm>
            <a:off x="4112853" y="6750278"/>
            <a:ext cx="3966294" cy="107722"/>
          </a:xfrm>
          <a:prstGeom prst="rect">
            <a:avLst/>
          </a:prstGeom>
        </p:spPr>
        <p:txBody>
          <a:bodyPr tIns="0" bIns="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alpha val="60000"/>
                  </a:srgbClr>
                </a:solidFill>
                <a:effectLst/>
                <a:uLnTx/>
                <a:uFillTx/>
                <a:latin typeface="Segoe UI"/>
                <a:ea typeface="+mn-ea"/>
                <a:cs typeface="+mn-cs"/>
              </a:rPr>
              <a:t>MICROSOFT CONFIDENTIAL – NON-DISCLOSURE AGREEMENT REQUIRED</a:t>
            </a:r>
          </a:p>
        </p:txBody>
      </p:sp>
    </p:spTree>
    <p:extLst>
      <p:ext uri="{BB962C8B-B14F-4D97-AF65-F5344CB8AC3E}">
        <p14:creationId xmlns:p14="http://schemas.microsoft.com/office/powerpoint/2010/main" val="1945873256"/>
      </p:ext>
    </p:extLst>
  </p:cSld>
  <p:clrMap bg1="dk1" tx1="lt1" bg2="dk2" tx2="lt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 id="2147483899" r:id="rId12"/>
    <p:sldLayoutId id="2147483900" r:id="rId13"/>
    <p:sldLayoutId id="2147483901" r:id="rId14"/>
    <p:sldLayoutId id="2147483902" r:id="rId15"/>
    <p:sldLayoutId id="2147483903" r:id="rId16"/>
    <p:sldLayoutId id="2147483904" r:id="rId17"/>
    <p:sldLayoutId id="2147483905" r:id="rId18"/>
    <p:sldLayoutId id="2147483906" r:id="rId19"/>
    <p:sldLayoutId id="2147483907" r:id="rId20"/>
    <p:sldLayoutId id="2147483908" r:id="rId21"/>
    <p:sldLayoutId id="2147483909" r:id="rId22"/>
    <p:sldLayoutId id="2147483910" r:id="rId23"/>
    <p:sldLayoutId id="2147483911" r:id="rId24"/>
    <p:sldLayoutId id="2147483912" r:id="rId25"/>
    <p:sldLayoutId id="2147483913" r:id="rId26"/>
    <p:sldLayoutId id="2147483914" r:id="rId27"/>
    <p:sldLayoutId id="2147483915" r:id="rId28"/>
    <p:sldLayoutId id="2147483916" r:id="rId29"/>
    <p:sldLayoutId id="2147483917" r:id="rId30"/>
    <p:sldLayoutId id="2147483918" r:id="rId31"/>
    <p:sldLayoutId id="2147483919" r:id="rId32"/>
    <p:sldLayoutId id="2147483920" r:id="rId33"/>
    <p:sldLayoutId id="2147483921" r:id="rId34"/>
    <p:sldLayoutId id="2147483922" r:id="rId35"/>
    <p:sldLayoutId id="2147483923" r:id="rId36"/>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9"/>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194648401"/>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 id="2147483942" r:id="rId18"/>
    <p:sldLayoutId id="2147483943" r:id="rId19"/>
    <p:sldLayoutId id="2147483944" r:id="rId20"/>
    <p:sldLayoutId id="2147483945" r:id="rId21"/>
    <p:sldLayoutId id="2147483946" r:id="rId22"/>
    <p:sldLayoutId id="2147483947" r:id="rId23"/>
    <p:sldLayoutId id="2147483948" r:id="rId24"/>
    <p:sldLayoutId id="2147483949" r:id="rId25"/>
    <p:sldLayoutId id="2147483950" r:id="rId26"/>
    <p:sldLayoutId id="2147483951" r:id="rId27"/>
    <p:sldLayoutId id="2147483952" r:id="rId28"/>
    <p:sldLayoutId id="2147483953" r:id="rId29"/>
    <p:sldLayoutId id="2147483954" r:id="rId30"/>
    <p:sldLayoutId id="2147483955" r:id="rId31"/>
    <p:sldLayoutId id="2147483956" r:id="rId32"/>
    <p:sldLayoutId id="2147483957" r:id="rId33"/>
    <p:sldLayoutId id="2147483958" r:id="rId34"/>
    <p:sldLayoutId id="2147483959" r:id="rId35"/>
    <p:sldLayoutId id="2147483960" r:id="rId36"/>
    <p:sldLayoutId id="2147483961"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0"/>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3847450353"/>
      </p:ext>
    </p:extLst>
  </p:cSld>
  <p:clrMap bg1="dk1" tx1="lt1" bg2="dk2" tx2="lt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 id="2147483969" r:id="rId7"/>
    <p:sldLayoutId id="2147483970" r:id="rId8"/>
    <p:sldLayoutId id="2147483971" r:id="rId9"/>
    <p:sldLayoutId id="2147483972" r:id="rId10"/>
    <p:sldLayoutId id="2147483973" r:id="rId11"/>
    <p:sldLayoutId id="2147483974" r:id="rId12"/>
    <p:sldLayoutId id="2147483975" r:id="rId13"/>
    <p:sldLayoutId id="2147483976" r:id="rId14"/>
    <p:sldLayoutId id="2147483977" r:id="rId15"/>
    <p:sldLayoutId id="2147483978" r:id="rId16"/>
    <p:sldLayoutId id="2147483979" r:id="rId17"/>
    <p:sldLayoutId id="2147483980" r:id="rId18"/>
    <p:sldLayoutId id="2147483981" r:id="rId19"/>
    <p:sldLayoutId id="2147483982" r:id="rId20"/>
    <p:sldLayoutId id="2147483983" r:id="rId21"/>
    <p:sldLayoutId id="2147483984" r:id="rId22"/>
    <p:sldLayoutId id="2147483985" r:id="rId23"/>
    <p:sldLayoutId id="2147483986" r:id="rId24"/>
    <p:sldLayoutId id="2147483987" r:id="rId25"/>
    <p:sldLayoutId id="2147483988" r:id="rId26"/>
    <p:sldLayoutId id="2147483989" r:id="rId27"/>
    <p:sldLayoutId id="2147483990" r:id="rId28"/>
    <p:sldLayoutId id="2147483991" r:id="rId29"/>
    <p:sldLayoutId id="2147483992" r:id="rId30"/>
    <p:sldLayoutId id="2147483993" r:id="rId31"/>
    <p:sldLayoutId id="2147483994" r:id="rId32"/>
    <p:sldLayoutId id="2147483995" r:id="rId33"/>
    <p:sldLayoutId id="2147483996" r:id="rId34"/>
    <p:sldLayoutId id="2147483997" r:id="rId35"/>
    <p:sldLayoutId id="2147483998" r:id="rId36"/>
    <p:sldLayoutId id="2147483999" r:id="rId37"/>
    <p:sldLayoutId id="2147484000" r:id="rId38"/>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818195646"/>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4021" r:id="rId20"/>
    <p:sldLayoutId id="2147484022" r:id="rId21"/>
    <p:sldLayoutId id="2147484023" r:id="rId22"/>
    <p:sldLayoutId id="2147484024" r:id="rId23"/>
    <p:sldLayoutId id="2147484025" r:id="rId24"/>
    <p:sldLayoutId id="2147484026" r:id="rId25"/>
    <p:sldLayoutId id="2147484027" r:id="rId26"/>
    <p:sldLayoutId id="2147484028" r:id="rId27"/>
    <p:sldLayoutId id="2147484029" r:id="rId28"/>
    <p:sldLayoutId id="2147484030" r:id="rId29"/>
    <p:sldLayoutId id="2147484031" r:id="rId30"/>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16091440"/>
      </p:ext>
    </p:extLst>
  </p:cSld>
  <p:clrMap bg1="dk1" tx1="lt1" bg2="dk2" tx2="lt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 id="2147484047" r:id="rId15"/>
    <p:sldLayoutId id="2147484048" r:id="rId16"/>
    <p:sldLayoutId id="2147484049" r:id="rId17"/>
    <p:sldLayoutId id="2147484050" r:id="rId18"/>
    <p:sldLayoutId id="2147484051" r:id="rId19"/>
    <p:sldLayoutId id="2147484052" r:id="rId20"/>
    <p:sldLayoutId id="2147484053" r:id="rId21"/>
    <p:sldLayoutId id="2147484054" r:id="rId22"/>
    <p:sldLayoutId id="2147484055" r:id="rId23"/>
    <p:sldLayoutId id="2147484056" r:id="rId24"/>
    <p:sldLayoutId id="2147484057" r:id="rId25"/>
    <p:sldLayoutId id="2147484058" r:id="rId26"/>
    <p:sldLayoutId id="2147484059" r:id="rId27"/>
    <p:sldLayoutId id="2147484060" r:id="rId28"/>
    <p:sldLayoutId id="2147484061" r:id="rId29"/>
    <p:sldLayoutId id="2147484062" r:id="rId30"/>
    <p:sldLayoutId id="2147484063" r:id="rId31"/>
    <p:sldLayoutId id="2147484064"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0038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8"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51825270"/>
      </p:ext>
    </p:extLst>
  </p:cSld>
  <p:clrMap bg1="dk1" tx1="lt1" bg2="dk2" tx2="lt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 id="2147484077" r:id="rId12"/>
    <p:sldLayoutId id="2147484078" r:id="rId13"/>
    <p:sldLayoutId id="2147484079" r:id="rId14"/>
    <p:sldLayoutId id="2147484080" r:id="rId15"/>
    <p:sldLayoutId id="2147484081" r:id="rId16"/>
    <p:sldLayoutId id="2147484082" r:id="rId17"/>
    <p:sldLayoutId id="2147484083" r:id="rId18"/>
    <p:sldLayoutId id="2147484084" r:id="rId19"/>
    <p:sldLayoutId id="2147484085" r:id="rId20"/>
    <p:sldLayoutId id="2147484086" r:id="rId21"/>
    <p:sldLayoutId id="2147484087" r:id="rId22"/>
    <p:sldLayoutId id="2147484088" r:id="rId23"/>
    <p:sldLayoutId id="2147484089" r:id="rId24"/>
    <p:sldLayoutId id="2147484090" r:id="rId25"/>
    <p:sldLayoutId id="2147484091" r:id="rId26"/>
    <p:sldLayoutId id="2147484092" r:id="rId27"/>
    <p:sldLayoutId id="2147484093" r:id="rId28"/>
    <p:sldLayoutId id="2147484094" r:id="rId29"/>
    <p:sldLayoutId id="2147484095" r:id="rId30"/>
    <p:sldLayoutId id="2147484096" r:id="rId31"/>
    <p:sldLayoutId id="2147484097" r:id="rId32"/>
    <p:sldLayoutId id="2147484098" r:id="rId33"/>
    <p:sldLayoutId id="2147484099" r:id="rId34"/>
    <p:sldLayoutId id="2147484100" r:id="rId35"/>
    <p:sldLayoutId id="2147484101" r:id="rId36"/>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69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9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9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9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5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761FDAD-D1C9-D621-C3C1-3C292135F3B4}"/>
              </a:ext>
            </a:extLst>
          </p:cNvPr>
          <p:cNvSpPr>
            <a:spLocks noGrp="1"/>
          </p:cNvSpPr>
          <p:nvPr>
            <p:ph type="title"/>
          </p:nvPr>
        </p:nvSpPr>
        <p:spPr/>
        <p:txBody>
          <a:bodyPr/>
          <a:lstStyle/>
          <a:p>
            <a:r>
              <a:rPr lang="en-GB" dirty="0"/>
              <a:t>Optimize your Windows Server</a:t>
            </a:r>
            <a:endParaRPr lang="en-AU" dirty="0"/>
          </a:p>
        </p:txBody>
      </p:sp>
      <p:sp>
        <p:nvSpPr>
          <p:cNvPr id="7" name="Text Placeholder 6">
            <a:extLst>
              <a:ext uri="{FF2B5EF4-FFF2-40B4-BE49-F238E27FC236}">
                <a16:creationId xmlns:a16="http://schemas.microsoft.com/office/drawing/2014/main" id="{44F8AF96-1D33-0BEA-9497-28BB851DBDE3}"/>
              </a:ext>
            </a:extLst>
          </p:cNvPr>
          <p:cNvSpPr>
            <a:spLocks noGrp="1"/>
          </p:cNvSpPr>
          <p:nvPr>
            <p:ph type="body" sz="quarter" idx="15"/>
          </p:nvPr>
        </p:nvSpPr>
        <p:spPr>
          <a:xfrm>
            <a:off x="442466" y="4350114"/>
            <a:ext cx="9602819" cy="456279"/>
          </a:xfrm>
        </p:spPr>
        <p:txBody>
          <a:bodyPr/>
          <a:lstStyle/>
          <a:p>
            <a:r>
              <a:rPr lang="en-GB"/>
              <a:t>Sonia Cuff &amp; Orin Thomas</a:t>
            </a:r>
            <a:endParaRPr lang="en-AU"/>
          </a:p>
        </p:txBody>
      </p:sp>
      <p:pic>
        <p:nvPicPr>
          <p:cNvPr id="8" name="MS logo white - EMF" descr="Microsoft logo white text version">
            <a:extLst>
              <a:ext uri="{FF2B5EF4-FFF2-40B4-BE49-F238E27FC236}">
                <a16:creationId xmlns:a16="http://schemas.microsoft.com/office/drawing/2014/main" id="{8FC4BA26-E980-9311-DF75-016DE209FB34}"/>
              </a:ext>
            </a:extLst>
          </p:cNvPr>
          <p:cNvPicPr>
            <a:picLocks noChangeAspect="1"/>
          </p:cNvPicPr>
          <p:nvPr/>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690978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9387B3-16CC-ED2C-E9CB-5F7B3956163C}"/>
              </a:ext>
            </a:extLst>
          </p:cNvPr>
          <p:cNvSpPr/>
          <p:nvPr/>
        </p:nvSpPr>
        <p:spPr bwMode="auto">
          <a:xfrm>
            <a:off x="0" y="0"/>
            <a:ext cx="5010411"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solidFill>
                <a:srgbClr val="000000"/>
              </a:solidFill>
              <a:ea typeface="Segoe UI" pitchFamily="34" charset="0"/>
              <a:cs typeface="Segoe UI" pitchFamily="34" charset="0"/>
            </a:endParaRPr>
          </a:p>
        </p:txBody>
      </p:sp>
      <p:sp>
        <p:nvSpPr>
          <p:cNvPr id="17" name="Title 16"/>
          <p:cNvSpPr>
            <a:spLocks noGrp="1"/>
          </p:cNvSpPr>
          <p:nvPr>
            <p:ph type="title"/>
          </p:nvPr>
        </p:nvSpPr>
        <p:spPr>
          <a:xfrm>
            <a:off x="463002" y="3100192"/>
            <a:ext cx="3758269" cy="1107996"/>
          </a:xfrm>
        </p:spPr>
        <p:txBody>
          <a:bodyPr/>
          <a:lstStyle/>
          <a:p>
            <a:r>
              <a:rPr lang="en-US" dirty="0"/>
              <a:t>Secure network communication</a:t>
            </a:r>
          </a:p>
        </p:txBody>
      </p:sp>
      <p:sp>
        <p:nvSpPr>
          <p:cNvPr id="6" name="Text Placeholder 5"/>
          <p:cNvSpPr>
            <a:spLocks noGrp="1"/>
          </p:cNvSpPr>
          <p:nvPr>
            <p:ph sz="quarter" idx="10"/>
          </p:nvPr>
        </p:nvSpPr>
        <p:spPr>
          <a:xfrm>
            <a:off x="5275196" y="555950"/>
            <a:ext cx="6787367" cy="4875181"/>
          </a:xfrm>
        </p:spPr>
        <p:txBody>
          <a:bodyPr/>
          <a:lstStyle/>
          <a:p>
            <a:r>
              <a:rPr lang="en-US" sz="3600" dirty="0"/>
              <a:t>Domain isolation policies</a:t>
            </a:r>
          </a:p>
          <a:p>
            <a:r>
              <a:rPr lang="en-US" sz="3600" dirty="0"/>
              <a:t>Used Privileged Access Workstations</a:t>
            </a:r>
          </a:p>
          <a:p>
            <a:r>
              <a:rPr lang="en-US" sz="3600" dirty="0"/>
              <a:t>Minimize communication </a:t>
            </a:r>
            <a:br>
              <a:rPr lang="en-US" sz="3600" dirty="0"/>
            </a:br>
            <a:r>
              <a:rPr lang="en-US" sz="3600" dirty="0"/>
              <a:t>with internet</a:t>
            </a:r>
          </a:p>
          <a:p>
            <a:r>
              <a:rPr lang="en-US" sz="3600" dirty="0"/>
              <a:t>Audit &amp; disable SMB1</a:t>
            </a:r>
          </a:p>
          <a:p>
            <a:r>
              <a:rPr lang="en-US" sz="3600" dirty="0"/>
              <a:t>Require SMB3 encryption </a:t>
            </a:r>
            <a:br>
              <a:rPr lang="en-US" sz="3600" dirty="0"/>
            </a:br>
            <a:r>
              <a:rPr lang="en-US" sz="3600" dirty="0"/>
              <a:t>&amp; signing</a:t>
            </a:r>
          </a:p>
        </p:txBody>
      </p:sp>
    </p:spTree>
    <p:extLst>
      <p:ext uri="{BB962C8B-B14F-4D97-AF65-F5344CB8AC3E}">
        <p14:creationId xmlns:p14="http://schemas.microsoft.com/office/powerpoint/2010/main" val="3104619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338554"/>
          </a:xfrm>
        </p:spPr>
        <p:txBody>
          <a:bodyPr/>
          <a:lstStyle/>
          <a:p>
            <a:r>
              <a:rPr lang="en-US" dirty="0"/>
              <a:t>Creating a connection security rule</a:t>
            </a:r>
          </a:p>
        </p:txBody>
      </p:sp>
    </p:spTree>
    <p:extLst>
      <p:ext uri="{BB962C8B-B14F-4D97-AF65-F5344CB8AC3E}">
        <p14:creationId xmlns:p14="http://schemas.microsoft.com/office/powerpoint/2010/main" val="2139019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7D142-3DF6-05AE-8812-6034EF33475E}"/>
              </a:ext>
            </a:extLst>
          </p:cNvPr>
          <p:cNvSpPr>
            <a:spLocks noGrp="1"/>
          </p:cNvSpPr>
          <p:nvPr>
            <p:ph type="title"/>
          </p:nvPr>
        </p:nvSpPr>
        <p:spPr/>
        <p:txBody>
          <a:bodyPr/>
          <a:lstStyle/>
          <a:p>
            <a:r>
              <a:rPr lang="en-GB" dirty="0"/>
              <a:t>Optimize file shares </a:t>
            </a:r>
            <a:endParaRPr lang="en-AU" dirty="0"/>
          </a:p>
        </p:txBody>
      </p:sp>
      <p:sp>
        <p:nvSpPr>
          <p:cNvPr id="3" name="Text Placeholder 2">
            <a:extLst>
              <a:ext uri="{FF2B5EF4-FFF2-40B4-BE49-F238E27FC236}">
                <a16:creationId xmlns:a16="http://schemas.microsoft.com/office/drawing/2014/main" id="{048C98AF-B551-0813-DCD6-06F4D2BB8AF9}"/>
              </a:ext>
            </a:extLst>
          </p:cNvPr>
          <p:cNvSpPr>
            <a:spLocks noGrp="1"/>
          </p:cNvSpPr>
          <p:nvPr>
            <p:ph type="body" sz="quarter" idx="10"/>
          </p:nvPr>
        </p:nvSpPr>
        <p:spPr>
          <a:xfrm>
            <a:off x="586390" y="1434370"/>
            <a:ext cx="11018520" cy="4050340"/>
          </a:xfrm>
        </p:spPr>
        <p:txBody>
          <a:bodyPr/>
          <a:lstStyle/>
          <a:p>
            <a:pPr marL="457200" indent="-457200">
              <a:buFont typeface="Arial" panose="020B0604020202020204" pitchFamily="34" charset="0"/>
              <a:buChar char="•"/>
            </a:pPr>
            <a:r>
              <a:rPr lang="en-GB" dirty="0"/>
              <a:t>Use DNS namespaces</a:t>
            </a:r>
          </a:p>
          <a:p>
            <a:pPr marL="457200" indent="-457200">
              <a:buFont typeface="Arial" panose="020B0604020202020204" pitchFamily="34" charset="0"/>
              <a:buChar char="•"/>
            </a:pPr>
            <a:r>
              <a:rPr lang="en-GB" dirty="0"/>
              <a:t>Configure file screen</a:t>
            </a:r>
          </a:p>
          <a:p>
            <a:pPr marL="457200" indent="-457200">
              <a:buFont typeface="Arial" panose="020B0604020202020204" pitchFamily="34" charset="0"/>
              <a:buChar char="•"/>
            </a:pPr>
            <a:r>
              <a:rPr lang="en-GB" dirty="0"/>
              <a:t>Configure controlled folder access</a:t>
            </a:r>
          </a:p>
          <a:p>
            <a:pPr marL="457200" indent="-457200">
              <a:buFont typeface="Arial" panose="020B0604020202020204" pitchFamily="34" charset="0"/>
              <a:buChar char="•"/>
            </a:pPr>
            <a:r>
              <a:rPr lang="en-GB" dirty="0"/>
              <a:t>Turn on deduplication</a:t>
            </a:r>
          </a:p>
          <a:p>
            <a:pPr marL="457200" indent="-457200">
              <a:buFont typeface="Arial" panose="020B0604020202020204" pitchFamily="34" charset="0"/>
              <a:buChar char="•"/>
            </a:pPr>
            <a:r>
              <a:rPr lang="en-GB" dirty="0"/>
              <a:t>Use System Insights for capacity forecasting</a:t>
            </a:r>
          </a:p>
          <a:p>
            <a:pPr marL="457200" indent="-457200">
              <a:buFont typeface="Arial" panose="020B0604020202020204" pitchFamily="34" charset="0"/>
              <a:buChar char="•"/>
            </a:pPr>
            <a:r>
              <a:rPr lang="en-GB" dirty="0"/>
              <a:t>Azure File Sync cloud tiering</a:t>
            </a:r>
          </a:p>
          <a:p>
            <a:endParaRPr lang="en-GB" dirty="0"/>
          </a:p>
          <a:p>
            <a:r>
              <a:rPr lang="en-GB" dirty="0"/>
              <a:t>	</a:t>
            </a:r>
            <a:endParaRPr lang="en-AU" dirty="0"/>
          </a:p>
        </p:txBody>
      </p:sp>
    </p:spTree>
    <p:extLst>
      <p:ext uri="{BB962C8B-B14F-4D97-AF65-F5344CB8AC3E}">
        <p14:creationId xmlns:p14="http://schemas.microsoft.com/office/powerpoint/2010/main" val="40439151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338554"/>
          </a:xfrm>
        </p:spPr>
        <p:txBody>
          <a:bodyPr/>
          <a:lstStyle/>
          <a:p>
            <a:r>
              <a:rPr lang="en-US" dirty="0"/>
              <a:t>Configuring file screen</a:t>
            </a:r>
          </a:p>
        </p:txBody>
      </p:sp>
    </p:spTree>
    <p:extLst>
      <p:ext uri="{BB962C8B-B14F-4D97-AF65-F5344CB8AC3E}">
        <p14:creationId xmlns:p14="http://schemas.microsoft.com/office/powerpoint/2010/main" val="29693662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7D142-3DF6-05AE-8812-6034EF33475E}"/>
              </a:ext>
            </a:extLst>
          </p:cNvPr>
          <p:cNvSpPr>
            <a:spLocks noGrp="1"/>
          </p:cNvSpPr>
          <p:nvPr>
            <p:ph type="title"/>
          </p:nvPr>
        </p:nvSpPr>
        <p:spPr/>
        <p:txBody>
          <a:bodyPr/>
          <a:lstStyle/>
          <a:p>
            <a:r>
              <a:rPr lang="en-GB"/>
              <a:t>Summary: Optimize </a:t>
            </a:r>
            <a:r>
              <a:rPr lang="en-GB" dirty="0"/>
              <a:t>your Windows Server </a:t>
            </a:r>
            <a:endParaRPr lang="en-AU" dirty="0"/>
          </a:p>
        </p:txBody>
      </p:sp>
      <p:sp>
        <p:nvSpPr>
          <p:cNvPr id="3" name="Text Placeholder 2">
            <a:extLst>
              <a:ext uri="{FF2B5EF4-FFF2-40B4-BE49-F238E27FC236}">
                <a16:creationId xmlns:a16="http://schemas.microsoft.com/office/drawing/2014/main" id="{048C98AF-B551-0813-DCD6-06F4D2BB8AF9}"/>
              </a:ext>
            </a:extLst>
          </p:cNvPr>
          <p:cNvSpPr>
            <a:spLocks noGrp="1"/>
          </p:cNvSpPr>
          <p:nvPr>
            <p:ph type="body" sz="quarter" idx="10"/>
          </p:nvPr>
        </p:nvSpPr>
        <p:spPr>
          <a:xfrm>
            <a:off x="586390" y="1434370"/>
            <a:ext cx="11018520" cy="2499146"/>
          </a:xfrm>
        </p:spPr>
        <p:txBody>
          <a:bodyPr/>
          <a:lstStyle/>
          <a:p>
            <a:pPr marL="457200" indent="-457200">
              <a:buFont typeface="Arial" panose="020B0604020202020204" pitchFamily="34" charset="0"/>
              <a:buChar char="•"/>
            </a:pPr>
            <a:r>
              <a:rPr lang="en-GB" dirty="0"/>
              <a:t>Modernize the operating system version</a:t>
            </a:r>
          </a:p>
          <a:p>
            <a:pPr marL="457200" indent="-457200">
              <a:buFont typeface="Arial" panose="020B0604020202020204" pitchFamily="34" charset="0"/>
              <a:buChar char="•"/>
            </a:pPr>
            <a:r>
              <a:rPr lang="en-GB" dirty="0"/>
              <a:t>Secure with operating system settings</a:t>
            </a:r>
          </a:p>
          <a:p>
            <a:pPr marL="457200" indent="-457200">
              <a:buFont typeface="Arial" panose="020B0604020202020204" pitchFamily="34" charset="0"/>
              <a:buChar char="•"/>
            </a:pPr>
            <a:r>
              <a:rPr lang="en-GB" dirty="0"/>
              <a:t>Optimize file shares</a:t>
            </a:r>
          </a:p>
          <a:p>
            <a:pPr marL="457200" indent="-457200">
              <a:buFont typeface="Arial" panose="020B0604020202020204" pitchFamily="34" charset="0"/>
              <a:buChar char="•"/>
            </a:pPr>
            <a:endParaRPr lang="en-GB" dirty="0"/>
          </a:p>
          <a:p>
            <a:r>
              <a:rPr lang="en-GB" dirty="0"/>
              <a:t>	</a:t>
            </a:r>
            <a:endParaRPr lang="en-AU" dirty="0"/>
          </a:p>
        </p:txBody>
      </p:sp>
    </p:spTree>
    <p:extLst>
      <p:ext uri="{BB962C8B-B14F-4D97-AF65-F5344CB8AC3E}">
        <p14:creationId xmlns:p14="http://schemas.microsoft.com/office/powerpoint/2010/main" val="271123269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2" name="Graphic 31">
            <a:extLst>
              <a:ext uri="{FF2B5EF4-FFF2-40B4-BE49-F238E27FC236}">
                <a16:creationId xmlns:a16="http://schemas.microsoft.com/office/drawing/2014/main" id="{688F977C-E4A2-624D-5E98-59235B5C70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47806" y="755618"/>
            <a:ext cx="7777342" cy="5346763"/>
          </a:xfrm>
          <a:prstGeom prst="rect">
            <a:avLst/>
          </a:prstGeom>
        </p:spPr>
      </p:pic>
      <p:sp>
        <p:nvSpPr>
          <p:cNvPr id="2" name="Rectangle 1">
            <a:extLst>
              <a:ext uri="{FF2B5EF4-FFF2-40B4-BE49-F238E27FC236}">
                <a16:creationId xmlns:a16="http://schemas.microsoft.com/office/drawing/2014/main" id="{A96264F0-5E73-8D52-9DCB-D23FFAD3D920}"/>
              </a:ext>
            </a:extLst>
          </p:cNvPr>
          <p:cNvSpPr/>
          <p:nvPr/>
        </p:nvSpPr>
        <p:spPr bwMode="auto">
          <a:xfrm>
            <a:off x="-150725" y="-75363"/>
            <a:ext cx="4577024" cy="701375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solidFill>
                <a:srgbClr val="000000"/>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055C1D9D-35D0-3FD7-A5AD-E3C85EB41E1B}"/>
              </a:ext>
            </a:extLst>
          </p:cNvPr>
          <p:cNvSpPr txBox="1"/>
          <p:nvPr/>
        </p:nvSpPr>
        <p:spPr>
          <a:xfrm>
            <a:off x="274771" y="3189139"/>
            <a:ext cx="3459405" cy="553998"/>
          </a:xfrm>
          <a:prstGeom prst="rect">
            <a:avLst/>
          </a:prstGeom>
          <a:noFill/>
        </p:spPr>
        <p:txBody>
          <a:bodyPr wrap="square" lIns="0" tIns="0" rIns="0" bIns="0" rtlCol="0">
            <a:spAutoFit/>
          </a:bodyPr>
          <a:lstStyle/>
          <a:p>
            <a:pPr algn="l"/>
            <a:r>
              <a:rPr lang="en-GB" sz="3600" dirty="0"/>
              <a:t>Established 1993</a:t>
            </a:r>
            <a:endParaRPr lang="en-AU" sz="3600" dirty="0"/>
          </a:p>
        </p:txBody>
      </p:sp>
    </p:spTree>
    <p:extLst>
      <p:ext uri="{BB962C8B-B14F-4D97-AF65-F5344CB8AC3E}">
        <p14:creationId xmlns:p14="http://schemas.microsoft.com/office/powerpoint/2010/main" val="13648746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7D142-3DF6-05AE-8812-6034EF33475E}"/>
              </a:ext>
            </a:extLst>
          </p:cNvPr>
          <p:cNvSpPr>
            <a:spLocks noGrp="1"/>
          </p:cNvSpPr>
          <p:nvPr>
            <p:ph type="title"/>
          </p:nvPr>
        </p:nvSpPr>
        <p:spPr/>
        <p:txBody>
          <a:bodyPr/>
          <a:lstStyle/>
          <a:p>
            <a:r>
              <a:rPr lang="en-GB"/>
              <a:t>Infrastructure workloads</a:t>
            </a:r>
            <a:endParaRPr lang="en-AU"/>
          </a:p>
        </p:txBody>
      </p:sp>
      <p:sp>
        <p:nvSpPr>
          <p:cNvPr id="3" name="Text Placeholder 2">
            <a:extLst>
              <a:ext uri="{FF2B5EF4-FFF2-40B4-BE49-F238E27FC236}">
                <a16:creationId xmlns:a16="http://schemas.microsoft.com/office/drawing/2014/main" id="{048C98AF-B551-0813-DCD6-06F4D2BB8AF9}"/>
              </a:ext>
            </a:extLst>
          </p:cNvPr>
          <p:cNvSpPr>
            <a:spLocks noGrp="1"/>
          </p:cNvSpPr>
          <p:nvPr>
            <p:ph type="body" sz="quarter" idx="10"/>
          </p:nvPr>
        </p:nvSpPr>
        <p:spPr>
          <a:xfrm>
            <a:off x="586390" y="1434370"/>
            <a:ext cx="11018520" cy="5084469"/>
          </a:xfrm>
        </p:spPr>
        <p:txBody>
          <a:bodyPr/>
          <a:lstStyle/>
          <a:p>
            <a:r>
              <a:rPr lang="en-GB"/>
              <a:t>Identity: Active Directory</a:t>
            </a:r>
          </a:p>
          <a:p>
            <a:r>
              <a:rPr lang="en-GB"/>
              <a:t>Networking services: DNS, DHCP</a:t>
            </a:r>
          </a:p>
          <a:p>
            <a:r>
              <a:rPr lang="en-GB"/>
              <a:t>File sharing </a:t>
            </a:r>
          </a:p>
          <a:p>
            <a:r>
              <a:rPr lang="en-GB"/>
              <a:t>Remote Desktop Services</a:t>
            </a:r>
          </a:p>
          <a:p>
            <a:r>
              <a:rPr lang="en-GB"/>
              <a:t>Microsoft application hosting: e.g. Exchange, SharePoint</a:t>
            </a:r>
          </a:p>
          <a:p>
            <a:r>
              <a:rPr lang="en-GB"/>
              <a:t>Databases: e.g. SQL Server</a:t>
            </a:r>
          </a:p>
          <a:p>
            <a:r>
              <a:rPr lang="en-GB"/>
              <a:t>Custom application hosting</a:t>
            </a:r>
          </a:p>
          <a:p>
            <a:r>
              <a:rPr lang="en-GB"/>
              <a:t>Container hosting</a:t>
            </a:r>
          </a:p>
          <a:p>
            <a:r>
              <a:rPr lang="en-GB"/>
              <a:t>Website hosting</a:t>
            </a:r>
          </a:p>
          <a:p>
            <a:r>
              <a:rPr lang="en-GB"/>
              <a:t>	</a:t>
            </a:r>
            <a:endParaRPr lang="en-AU"/>
          </a:p>
        </p:txBody>
      </p:sp>
    </p:spTree>
    <p:extLst>
      <p:ext uri="{BB962C8B-B14F-4D97-AF65-F5344CB8AC3E}">
        <p14:creationId xmlns:p14="http://schemas.microsoft.com/office/powerpoint/2010/main" val="1596904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248581-1C84-7BAC-3CCE-C81C7EF267DA}"/>
              </a:ext>
            </a:extLst>
          </p:cNvPr>
          <p:cNvSpPr>
            <a:spLocks noGrp="1"/>
          </p:cNvSpPr>
          <p:nvPr>
            <p:ph type="title"/>
          </p:nvPr>
        </p:nvSpPr>
        <p:spPr>
          <a:xfrm>
            <a:off x="585216" y="2309812"/>
            <a:ext cx="3182027" cy="553998"/>
          </a:xfrm>
        </p:spPr>
        <p:txBody>
          <a:bodyPr/>
          <a:lstStyle/>
          <a:p>
            <a:r>
              <a:rPr lang="en-GB"/>
              <a:t>Agenda</a:t>
            </a:r>
            <a:endParaRPr lang="en-AU"/>
          </a:p>
        </p:txBody>
      </p:sp>
      <p:sp>
        <p:nvSpPr>
          <p:cNvPr id="5" name="Text Placeholder 4">
            <a:extLst>
              <a:ext uri="{FF2B5EF4-FFF2-40B4-BE49-F238E27FC236}">
                <a16:creationId xmlns:a16="http://schemas.microsoft.com/office/drawing/2014/main" id="{C583932A-FB9D-6290-259E-E94FDE6AE090}"/>
              </a:ext>
            </a:extLst>
          </p:cNvPr>
          <p:cNvSpPr>
            <a:spLocks noGrp="1"/>
          </p:cNvSpPr>
          <p:nvPr>
            <p:ph type="body" sz="quarter" idx="11"/>
          </p:nvPr>
        </p:nvSpPr>
        <p:spPr>
          <a:xfrm>
            <a:off x="4354523" y="2309812"/>
            <a:ext cx="7254865" cy="2289858"/>
          </a:xfrm>
        </p:spPr>
        <p:txBody>
          <a:bodyPr/>
          <a:lstStyle/>
          <a:p>
            <a:pPr marL="457200" indent="-457200">
              <a:buFont typeface="Arial" panose="020B0604020202020204" pitchFamily="34" charset="0"/>
              <a:buChar char="•"/>
            </a:pPr>
            <a:r>
              <a:rPr lang="en-GB" dirty="0"/>
              <a:t>Modernize the operating system version</a:t>
            </a:r>
          </a:p>
          <a:p>
            <a:pPr marL="457200" indent="-457200">
              <a:buFont typeface="Arial" panose="020B0604020202020204" pitchFamily="34" charset="0"/>
              <a:buChar char="•"/>
            </a:pPr>
            <a:r>
              <a:rPr lang="en-GB" dirty="0"/>
              <a:t>Secure with operating system settings</a:t>
            </a:r>
          </a:p>
          <a:p>
            <a:pPr marL="457200" indent="-457200">
              <a:buFont typeface="Arial" panose="020B0604020202020204" pitchFamily="34" charset="0"/>
              <a:buChar char="•"/>
            </a:pPr>
            <a:r>
              <a:rPr lang="en-GB" dirty="0"/>
              <a:t>Optimize file shares</a:t>
            </a:r>
          </a:p>
          <a:p>
            <a:pPr marL="457200" indent="-457200">
              <a:buFont typeface="Arial" panose="020B0604020202020204" pitchFamily="34" charset="0"/>
              <a:buChar char="•"/>
            </a:pPr>
            <a:endParaRPr lang="en-AU" dirty="0"/>
          </a:p>
        </p:txBody>
      </p:sp>
    </p:spTree>
    <p:extLst>
      <p:ext uri="{BB962C8B-B14F-4D97-AF65-F5344CB8AC3E}">
        <p14:creationId xmlns:p14="http://schemas.microsoft.com/office/powerpoint/2010/main" val="37722956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2C83F-94FB-46B0-913B-17A0A7250094}"/>
              </a:ext>
            </a:extLst>
          </p:cNvPr>
          <p:cNvSpPr>
            <a:spLocks noGrp="1"/>
          </p:cNvSpPr>
          <p:nvPr>
            <p:ph type="title"/>
          </p:nvPr>
        </p:nvSpPr>
        <p:spPr>
          <a:xfrm>
            <a:off x="588263" y="457200"/>
            <a:ext cx="11018520" cy="553998"/>
          </a:xfrm>
        </p:spPr>
        <p:txBody>
          <a:bodyPr/>
          <a:lstStyle/>
          <a:p>
            <a:r>
              <a:rPr lang="en-US" b="1" dirty="0">
                <a:ea typeface="+mj-lt"/>
                <a:cs typeface="+mj-lt"/>
              </a:rPr>
              <a:t>Plan for End of Support deadlines in 2022 and 2023</a:t>
            </a:r>
            <a:endParaRPr lang="en-US" dirty="0"/>
          </a:p>
        </p:txBody>
      </p:sp>
      <p:sp>
        <p:nvSpPr>
          <p:cNvPr id="23" name="Rectangle 22">
            <a:extLst>
              <a:ext uri="{FF2B5EF4-FFF2-40B4-BE49-F238E27FC236}">
                <a16:creationId xmlns:a16="http://schemas.microsoft.com/office/drawing/2014/main" id="{8476FBB0-918B-DE4D-AC48-373EFB5925EB}"/>
              </a:ext>
            </a:extLst>
          </p:cNvPr>
          <p:cNvSpPr/>
          <p:nvPr/>
        </p:nvSpPr>
        <p:spPr>
          <a:xfrm>
            <a:off x="2175797" y="2086621"/>
            <a:ext cx="2602605" cy="854080"/>
          </a:xfrm>
          <a:prstGeom prst="rect">
            <a:avLst/>
          </a:prstGeom>
        </p:spPr>
        <p:txBody>
          <a:bodyPr wrap="square" lIns="0" tIns="0" rIns="0" bIns="0" anchor="t" anchorCtr="0">
            <a:spAutoFit/>
          </a:bodyPr>
          <a:lstStyle/>
          <a:p>
            <a:pPr marL="0" marR="0" lvl="0" indent="0" algn="l" defTabSz="932742" rtl="0" eaLnBrk="0" fontAlgn="base"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S PGothic" panose="020B0600070205080204" pitchFamily="34" charset="-128"/>
                <a:cs typeface="Segoe UI Semibold"/>
              </a:rPr>
              <a:t>July 9, 2022</a:t>
            </a:r>
            <a:endParaRPr kumimoji="0" lang="en-US" sz="2000" b="0" i="0" u="none" strike="noStrike" kern="1200" cap="none" spc="0" normalizeH="0" baseline="0" noProof="0" dirty="0">
              <a:ln>
                <a:noFill/>
              </a:ln>
              <a:solidFill>
                <a:srgbClr val="50E6FF"/>
              </a:solidFill>
              <a:effectLst/>
              <a:uLnTx/>
              <a:uFillTx/>
              <a:latin typeface="Segoe UI"/>
              <a:ea typeface="MS PGothic" panose="020B0600070205080204" pitchFamily="34" charset="-128"/>
              <a:cs typeface="Segoe UI"/>
            </a:endParaRPr>
          </a:p>
          <a:p>
            <a:pPr marL="0" marR="0" lvl="0" indent="0" algn="l" defTabSz="932742" rtl="0" eaLnBrk="0" fontAlgn="base" latinLnBrk="0" hangingPunct="0">
              <a:lnSpc>
                <a:spcPct val="100000"/>
              </a:lnSpc>
              <a:spcBef>
                <a:spcPts val="90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a:rPr>
              <a:t>SQL Server 2008, 2008 R2</a:t>
            </a:r>
            <a:br>
              <a:rPr kumimoji="0" lang="en-US" sz="1400" b="0"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a:rPr>
            </a:br>
            <a:r>
              <a:rPr kumimoji="0" lang="en-US" sz="1400" b="0"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a:rPr>
              <a:t>Extended Security Updates end </a:t>
            </a:r>
          </a:p>
        </p:txBody>
      </p:sp>
      <p:sp>
        <p:nvSpPr>
          <p:cNvPr id="27" name="Rectangle 26">
            <a:extLst>
              <a:ext uri="{FF2B5EF4-FFF2-40B4-BE49-F238E27FC236}">
                <a16:creationId xmlns:a16="http://schemas.microsoft.com/office/drawing/2014/main" id="{1404D913-FE1E-2448-9299-1F80FF9B5C34}"/>
              </a:ext>
            </a:extLst>
          </p:cNvPr>
          <p:cNvSpPr/>
          <p:nvPr/>
        </p:nvSpPr>
        <p:spPr>
          <a:xfrm>
            <a:off x="2175796" y="3827018"/>
            <a:ext cx="2627833" cy="638636"/>
          </a:xfrm>
          <a:prstGeom prst="rect">
            <a:avLst/>
          </a:prstGeom>
        </p:spPr>
        <p:txBody>
          <a:bodyPr wrap="square" lIns="0" tIns="0" rIns="0" bIns="0" anchor="t" anchorCtr="0">
            <a:spAutoFit/>
          </a:bodyPr>
          <a:lstStyle/>
          <a:p>
            <a:pPr marL="0" marR="0" lvl="0" indent="0" algn="l" defTabSz="932742" rtl="0" eaLnBrk="0" fontAlgn="base"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S PGothic" panose="020B0600070205080204" pitchFamily="34" charset="-128"/>
                <a:cs typeface="Segoe UI Semibold"/>
              </a:rPr>
              <a:t>July 12, 2022</a:t>
            </a:r>
            <a:endParaRPr kumimoji="0" lang="en-US" sz="2000" b="0" i="0" u="none" strike="noStrike" kern="1200" cap="none" spc="0" normalizeH="0" baseline="0" noProof="0" dirty="0">
              <a:ln>
                <a:noFill/>
              </a:ln>
              <a:solidFill>
                <a:srgbClr val="50E6FF"/>
              </a:solidFill>
              <a:effectLst/>
              <a:uLnTx/>
              <a:uFillTx/>
              <a:latin typeface="Segoe UI"/>
              <a:ea typeface="MS PGothic" panose="020B0600070205080204" pitchFamily="34" charset="-128"/>
              <a:cs typeface="Segoe UI"/>
            </a:endParaRPr>
          </a:p>
          <a:p>
            <a:pPr marL="0" marR="0" lvl="0" indent="0" algn="l" defTabSz="932742" rtl="0" eaLnBrk="0" fontAlgn="base" latinLnBrk="0" hangingPunct="0">
              <a:lnSpc>
                <a:spcPct val="100000"/>
              </a:lnSpc>
              <a:spcBef>
                <a:spcPts val="90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a:rPr>
              <a:t>SQL Server 2012 End of Support</a:t>
            </a:r>
          </a:p>
        </p:txBody>
      </p:sp>
      <p:sp>
        <p:nvSpPr>
          <p:cNvPr id="51" name="Rectangle 50">
            <a:extLst>
              <a:ext uri="{FF2B5EF4-FFF2-40B4-BE49-F238E27FC236}">
                <a16:creationId xmlns:a16="http://schemas.microsoft.com/office/drawing/2014/main" id="{C60FE990-38CC-6D46-BA41-0A9BBDA9C22B}"/>
              </a:ext>
            </a:extLst>
          </p:cNvPr>
          <p:cNvSpPr/>
          <p:nvPr/>
        </p:nvSpPr>
        <p:spPr>
          <a:xfrm>
            <a:off x="5289228" y="2112897"/>
            <a:ext cx="2295816" cy="1069524"/>
          </a:xfrm>
          <a:prstGeom prst="rect">
            <a:avLst/>
          </a:prstGeom>
        </p:spPr>
        <p:txBody>
          <a:bodyPr wrap="square" lIns="0" tIns="0" rIns="0" bIns="0" anchor="t" anchorCtr="0">
            <a:spAutoFit/>
          </a:bodyPr>
          <a:lstStyle/>
          <a:p>
            <a:pPr marL="0" marR="0" lvl="0" indent="0" algn="l" defTabSz="932742" rtl="0" eaLnBrk="0" fontAlgn="base"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S PGothic" panose="020B0600070205080204" pitchFamily="34" charset="-128"/>
                <a:cs typeface="Segoe UI Semibold"/>
              </a:rPr>
              <a:t>January 10, 2023</a:t>
            </a:r>
          </a:p>
          <a:p>
            <a:pPr marL="0" marR="0" lvl="0" indent="0" algn="l" defTabSz="932742" rtl="0" eaLnBrk="0" fontAlgn="base" latinLnBrk="0" hangingPunct="0">
              <a:lnSpc>
                <a:spcPct val="100000"/>
              </a:lnSpc>
              <a:spcBef>
                <a:spcPts val="90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a:rPr>
              <a:t>Windows Server 2008 and 2008 R2 Extended Security Updates end</a:t>
            </a:r>
          </a:p>
        </p:txBody>
      </p:sp>
      <p:sp>
        <p:nvSpPr>
          <p:cNvPr id="42" name="Rectangle 41">
            <a:extLst>
              <a:ext uri="{FF2B5EF4-FFF2-40B4-BE49-F238E27FC236}">
                <a16:creationId xmlns:a16="http://schemas.microsoft.com/office/drawing/2014/main" id="{9157764E-923E-2F49-8A13-056DD88326D7}"/>
              </a:ext>
            </a:extLst>
          </p:cNvPr>
          <p:cNvSpPr/>
          <p:nvPr/>
        </p:nvSpPr>
        <p:spPr>
          <a:xfrm>
            <a:off x="8399342" y="2112897"/>
            <a:ext cx="2142134" cy="854080"/>
          </a:xfrm>
          <a:prstGeom prst="rect">
            <a:avLst/>
          </a:prstGeom>
        </p:spPr>
        <p:txBody>
          <a:bodyPr wrap="square" lIns="0" tIns="0" rIns="0" bIns="0" anchor="t" anchorCtr="0">
            <a:spAutoFit/>
          </a:bodyPr>
          <a:lstStyle/>
          <a:p>
            <a:pPr marL="0" marR="0" lvl="0" indent="0" algn="l" defTabSz="932742" rtl="0" eaLnBrk="0" fontAlgn="base" latinLnBrk="0" hangingPunct="0">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S PGothic" panose="020B0600070205080204" pitchFamily="34" charset="-128"/>
                <a:cs typeface="Segoe UI Semibold"/>
              </a:rPr>
              <a:t>October 10, 2023</a:t>
            </a:r>
          </a:p>
          <a:p>
            <a:pPr marL="0" marR="0" lvl="0" indent="0" algn="l" defTabSz="932742" rtl="0" eaLnBrk="0" fontAlgn="base" latinLnBrk="0" hangingPunct="0">
              <a:lnSpc>
                <a:spcPct val="100000"/>
              </a:lnSpc>
              <a:spcBef>
                <a:spcPts val="900"/>
              </a:spcBef>
              <a:spcAft>
                <a:spcPts val="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Segoe UI"/>
                <a:ea typeface="MS PGothic" panose="020B0600070205080204" pitchFamily="34" charset="-128"/>
                <a:cs typeface="Segoe UI"/>
              </a:rPr>
              <a:t>Windows Server 2012 and 2012 R2 End of Support</a:t>
            </a:r>
          </a:p>
        </p:txBody>
      </p:sp>
      <p:cxnSp>
        <p:nvCxnSpPr>
          <p:cNvPr id="21" name="Straight Arrow Connector 20">
            <a:extLst>
              <a:ext uri="{FF2B5EF4-FFF2-40B4-BE49-F238E27FC236}">
                <a16:creationId xmlns:a16="http://schemas.microsoft.com/office/drawing/2014/main" id="{5083C4D2-762C-8547-AAAD-76C5F7F95D4D}"/>
              </a:ext>
              <a:ext uri="{C183D7F6-B498-43B3-948B-1728B52AA6E4}">
                <adec:decorative xmlns:adec="http://schemas.microsoft.com/office/drawing/2017/decorative" val="1"/>
              </a:ext>
            </a:extLst>
          </p:cNvPr>
          <p:cNvCxnSpPr>
            <a:cxnSpLocks/>
          </p:cNvCxnSpPr>
          <p:nvPr/>
        </p:nvCxnSpPr>
        <p:spPr>
          <a:xfrm>
            <a:off x="0" y="5874635"/>
            <a:ext cx="12192000" cy="0"/>
          </a:xfrm>
          <a:prstGeom prst="straightConnector1">
            <a:avLst/>
          </a:prstGeom>
          <a:ln>
            <a:solidFill>
              <a:schemeClr val="tx1"/>
            </a:solidFill>
            <a:prstDash val="solid"/>
            <a:headEnd type="none" w="lg" len="med"/>
            <a:tailEnd type="non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791DB958-F7EB-41FD-A497-7BABCD60F160}"/>
              </a:ext>
              <a:ext uri="{C183D7F6-B498-43B3-948B-1728B52AA6E4}">
                <adec:decorative xmlns:adec="http://schemas.microsoft.com/office/drawing/2017/decorative" val="1"/>
              </a:ext>
            </a:extLst>
          </p:cNvPr>
          <p:cNvGrpSpPr/>
          <p:nvPr/>
        </p:nvGrpSpPr>
        <p:grpSpPr>
          <a:xfrm>
            <a:off x="1807128" y="2534015"/>
            <a:ext cx="294013" cy="3450840"/>
            <a:chOff x="1807128" y="2534015"/>
            <a:chExt cx="294013" cy="3450840"/>
          </a:xfrm>
        </p:grpSpPr>
        <p:cxnSp>
          <p:nvCxnSpPr>
            <p:cNvPr id="24" name="Straight Arrow Connector 23">
              <a:extLst>
                <a:ext uri="{FF2B5EF4-FFF2-40B4-BE49-F238E27FC236}">
                  <a16:creationId xmlns:a16="http://schemas.microsoft.com/office/drawing/2014/main" id="{5DCAFA92-DB38-E947-AB93-C0342545CDD2}"/>
                </a:ext>
              </a:extLst>
            </p:cNvPr>
            <p:cNvCxnSpPr>
              <a:cxnSpLocks/>
            </p:cNvCxnSpPr>
            <p:nvPr/>
          </p:nvCxnSpPr>
          <p:spPr>
            <a:xfrm flipV="1">
              <a:off x="1954134" y="2573991"/>
              <a:ext cx="2" cy="3360107"/>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A5618DC0-8AFA-504D-BAED-DFD47C789427}"/>
                </a:ext>
                <a:ext uri="{C183D7F6-B498-43B3-948B-1728B52AA6E4}">
                  <adec:decorative xmlns:adec="http://schemas.microsoft.com/office/drawing/2017/decorative" val="1"/>
                </a:ext>
              </a:extLst>
            </p:cNvPr>
            <p:cNvSpPr/>
            <p:nvPr/>
          </p:nvSpPr>
          <p:spPr bwMode="auto">
            <a:xfrm rot="10800000">
              <a:off x="1872422" y="2534015"/>
              <a:ext cx="163429" cy="163429"/>
            </a:xfrm>
            <a:prstGeom prst="ellipse">
              <a:avLst/>
            </a:prstGeom>
            <a:solidFill>
              <a:schemeClr val="accent2"/>
            </a:solidFill>
            <a:ln w="15875">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5" tIns="146268" rIns="182835" bIns="146268" numCol="1" spcCol="0" rtlCol="0" fromWordArt="0" anchor="t" anchorCtr="0" forceAA="0" compatLnSpc="1">
              <a:prstTxWarp prst="textNoShape">
                <a:avLst/>
              </a:prstTxWarp>
              <a:noAutofit/>
            </a:body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6" name="Oval 25">
              <a:extLst>
                <a:ext uri="{FF2B5EF4-FFF2-40B4-BE49-F238E27FC236}">
                  <a16:creationId xmlns:a16="http://schemas.microsoft.com/office/drawing/2014/main" id="{087BF405-392D-B042-9BC1-58A7E132AB69}"/>
                </a:ext>
                <a:ext uri="{C183D7F6-B498-43B3-948B-1728B52AA6E4}">
                  <adec:decorative xmlns:adec="http://schemas.microsoft.com/office/drawing/2017/decorative" val="1"/>
                </a:ext>
              </a:extLst>
            </p:cNvPr>
            <p:cNvSpPr/>
            <p:nvPr/>
          </p:nvSpPr>
          <p:spPr bwMode="auto">
            <a:xfrm rot="10800000">
              <a:off x="1807128" y="5690842"/>
              <a:ext cx="294013" cy="294013"/>
            </a:xfrm>
            <a:prstGeom prst="ellipse">
              <a:avLst/>
            </a:prstGeom>
            <a:gradFill>
              <a:gsLst>
                <a:gs pos="0">
                  <a:schemeClr val="accent2"/>
                </a:gs>
                <a:gs pos="95000">
                  <a:schemeClr val="accent1"/>
                </a:gs>
              </a:gsLst>
              <a:lin ang="18600000" scaled="0"/>
            </a:gradFill>
            <a:ln w="15875">
              <a:noFill/>
              <a:headEnd type="none" w="lg" len="med"/>
              <a:tailEnd type="none" w="lg" len="med"/>
            </a:ln>
            <a:effectLst>
              <a:glow rad="161354">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5" tIns="146268" rIns="182835" bIns="146268" numCol="1" spcCol="0" rtlCol="0" fromWordArt="0" anchor="t" anchorCtr="0" forceAA="0" compatLnSpc="1">
              <a:prstTxWarp prst="textNoShape">
                <a:avLst/>
              </a:prstTxWarp>
              <a:noAutofit/>
            </a:body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28" name="Oval 27">
              <a:extLst>
                <a:ext uri="{FF2B5EF4-FFF2-40B4-BE49-F238E27FC236}">
                  <a16:creationId xmlns:a16="http://schemas.microsoft.com/office/drawing/2014/main" id="{38C3AB10-0C94-8443-9A7A-9BB07A1DAD0E}"/>
                </a:ext>
                <a:ext uri="{C183D7F6-B498-43B3-948B-1728B52AA6E4}">
                  <adec:decorative xmlns:adec="http://schemas.microsoft.com/office/drawing/2017/decorative" val="1"/>
                </a:ext>
              </a:extLst>
            </p:cNvPr>
            <p:cNvSpPr/>
            <p:nvPr/>
          </p:nvSpPr>
          <p:spPr bwMode="auto">
            <a:xfrm rot="10800000">
              <a:off x="1880773" y="4275620"/>
              <a:ext cx="163429" cy="163429"/>
            </a:xfrm>
            <a:prstGeom prst="ellipse">
              <a:avLst/>
            </a:prstGeom>
            <a:solidFill>
              <a:schemeClr val="accent2"/>
            </a:solidFill>
            <a:ln w="15875">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5" tIns="146268" rIns="182835" bIns="146268" numCol="1" spcCol="0" rtlCol="0" fromWordArt="0" anchor="t" anchorCtr="0" forceAA="0" compatLnSpc="1">
              <a:prstTxWarp prst="textNoShape">
                <a:avLst/>
              </a:prstTxWarp>
              <a:noAutofit/>
            </a:body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5" name="Group 4">
            <a:extLst>
              <a:ext uri="{FF2B5EF4-FFF2-40B4-BE49-F238E27FC236}">
                <a16:creationId xmlns:a16="http://schemas.microsoft.com/office/drawing/2014/main" id="{24350BD4-BA47-42A7-9B44-DAE6F02A7C1A}"/>
              </a:ext>
              <a:ext uri="{C183D7F6-B498-43B3-948B-1728B52AA6E4}">
                <adec:decorative xmlns:adec="http://schemas.microsoft.com/office/drawing/2017/decorative" val="1"/>
              </a:ext>
            </a:extLst>
          </p:cNvPr>
          <p:cNvGrpSpPr/>
          <p:nvPr/>
        </p:nvGrpSpPr>
        <p:grpSpPr>
          <a:xfrm>
            <a:off x="8025485" y="2534015"/>
            <a:ext cx="294013" cy="3461329"/>
            <a:chOff x="8025485" y="2534015"/>
            <a:chExt cx="294013" cy="3461329"/>
          </a:xfrm>
        </p:grpSpPr>
        <p:cxnSp>
          <p:nvCxnSpPr>
            <p:cNvPr id="40" name="Straight Arrow Connector 39">
              <a:extLst>
                <a:ext uri="{FF2B5EF4-FFF2-40B4-BE49-F238E27FC236}">
                  <a16:creationId xmlns:a16="http://schemas.microsoft.com/office/drawing/2014/main" id="{C8DD0EDD-70CA-B445-AEEC-013A202DDF6A}"/>
                </a:ext>
              </a:extLst>
            </p:cNvPr>
            <p:cNvCxnSpPr>
              <a:cxnSpLocks/>
            </p:cNvCxnSpPr>
            <p:nvPr/>
          </p:nvCxnSpPr>
          <p:spPr>
            <a:xfrm flipV="1">
              <a:off x="8170619" y="2613985"/>
              <a:ext cx="0" cy="3281277"/>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BD1429B4-D157-7246-80E5-3E40C6D9726D}"/>
                </a:ext>
                <a:ext uri="{C183D7F6-B498-43B3-948B-1728B52AA6E4}">
                  <adec:decorative xmlns:adec="http://schemas.microsoft.com/office/drawing/2017/decorative" val="1"/>
                </a:ext>
              </a:extLst>
            </p:cNvPr>
            <p:cNvSpPr/>
            <p:nvPr/>
          </p:nvSpPr>
          <p:spPr bwMode="auto">
            <a:xfrm rot="10800000">
              <a:off x="8090778" y="2534015"/>
              <a:ext cx="163429" cy="163429"/>
            </a:xfrm>
            <a:prstGeom prst="ellipse">
              <a:avLst/>
            </a:prstGeom>
            <a:solidFill>
              <a:schemeClr val="accent2"/>
            </a:solidFill>
            <a:ln w="15875">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5" tIns="146268" rIns="182835" bIns="146268" numCol="1" spcCol="0" rtlCol="0" fromWordArt="0" anchor="t" anchorCtr="0" forceAA="0" compatLnSpc="1">
              <a:prstTxWarp prst="textNoShape">
                <a:avLst/>
              </a:prstTxWarp>
              <a:noAutofit/>
            </a:body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3" name="Oval 42">
              <a:extLst>
                <a:ext uri="{FF2B5EF4-FFF2-40B4-BE49-F238E27FC236}">
                  <a16:creationId xmlns:a16="http://schemas.microsoft.com/office/drawing/2014/main" id="{FDB15352-5C53-C445-A49A-5A57EF77AA61}"/>
                </a:ext>
                <a:ext uri="{C183D7F6-B498-43B3-948B-1728B52AA6E4}">
                  <adec:decorative xmlns:adec="http://schemas.microsoft.com/office/drawing/2017/decorative" val="1"/>
                </a:ext>
              </a:extLst>
            </p:cNvPr>
            <p:cNvSpPr/>
            <p:nvPr/>
          </p:nvSpPr>
          <p:spPr bwMode="auto">
            <a:xfrm rot="10800000">
              <a:off x="8025485" y="5701331"/>
              <a:ext cx="294013" cy="294013"/>
            </a:xfrm>
            <a:prstGeom prst="ellipse">
              <a:avLst/>
            </a:prstGeom>
            <a:gradFill>
              <a:gsLst>
                <a:gs pos="0">
                  <a:schemeClr val="accent2"/>
                </a:gs>
                <a:gs pos="95000">
                  <a:schemeClr val="accent1"/>
                </a:gs>
              </a:gsLst>
              <a:lin ang="18600000" scaled="0"/>
            </a:gradFill>
            <a:ln w="15875">
              <a:noFill/>
              <a:headEnd type="none" w="lg" len="med"/>
              <a:tailEnd type="none" w="lg" len="med"/>
            </a:ln>
            <a:effectLst>
              <a:glow rad="161354">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5" tIns="146268" rIns="182835" bIns="146268" numCol="1" spcCol="0" rtlCol="0" fromWordArt="0" anchor="t" anchorCtr="0" forceAA="0" compatLnSpc="1">
              <a:prstTxWarp prst="textNoShape">
                <a:avLst/>
              </a:prstTxWarp>
              <a:noAutofit/>
            </a:body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grpSp>
        <p:nvGrpSpPr>
          <p:cNvPr id="4" name="Group 3">
            <a:extLst>
              <a:ext uri="{FF2B5EF4-FFF2-40B4-BE49-F238E27FC236}">
                <a16:creationId xmlns:a16="http://schemas.microsoft.com/office/drawing/2014/main" id="{26204035-44DB-4108-A1D1-31B440EF870F}"/>
              </a:ext>
              <a:ext uri="{C183D7F6-B498-43B3-948B-1728B52AA6E4}">
                <adec:decorative xmlns:adec="http://schemas.microsoft.com/office/drawing/2017/decorative" val="1"/>
              </a:ext>
            </a:extLst>
          </p:cNvPr>
          <p:cNvGrpSpPr/>
          <p:nvPr/>
        </p:nvGrpSpPr>
        <p:grpSpPr>
          <a:xfrm>
            <a:off x="4917243" y="2534015"/>
            <a:ext cx="294013" cy="3471663"/>
            <a:chOff x="4917243" y="2534015"/>
            <a:chExt cx="294013" cy="3471663"/>
          </a:xfrm>
        </p:grpSpPr>
        <p:sp>
          <p:nvSpPr>
            <p:cNvPr id="50" name="Oval 49">
              <a:extLst>
                <a:ext uri="{FF2B5EF4-FFF2-40B4-BE49-F238E27FC236}">
                  <a16:creationId xmlns:a16="http://schemas.microsoft.com/office/drawing/2014/main" id="{50AC2F22-3E89-944D-AE89-53318F49594D}"/>
                </a:ext>
                <a:ext uri="{C183D7F6-B498-43B3-948B-1728B52AA6E4}">
                  <adec:decorative xmlns:adec="http://schemas.microsoft.com/office/drawing/2017/decorative" val="1"/>
                </a:ext>
              </a:extLst>
            </p:cNvPr>
            <p:cNvSpPr/>
            <p:nvPr/>
          </p:nvSpPr>
          <p:spPr bwMode="auto">
            <a:xfrm rot="10800000">
              <a:off x="4982535" y="2534015"/>
              <a:ext cx="163429" cy="163429"/>
            </a:xfrm>
            <a:prstGeom prst="ellipse">
              <a:avLst/>
            </a:prstGeom>
            <a:solidFill>
              <a:schemeClr val="accent2"/>
            </a:solidFill>
            <a:ln w="15875">
              <a:no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5" tIns="146268" rIns="182835" bIns="146268" numCol="1" spcCol="0" rtlCol="0" fromWordArt="0" anchor="t" anchorCtr="0" forceAA="0" compatLnSpc="1">
              <a:prstTxWarp prst="textNoShape">
                <a:avLst/>
              </a:prstTxWarp>
              <a:noAutofit/>
            </a:body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54" name="Straight Arrow Connector 53">
              <a:extLst>
                <a:ext uri="{FF2B5EF4-FFF2-40B4-BE49-F238E27FC236}">
                  <a16:creationId xmlns:a16="http://schemas.microsoft.com/office/drawing/2014/main" id="{B0987EDC-BE2C-C24E-AF49-52BE06EEFA31}"/>
                </a:ext>
              </a:extLst>
            </p:cNvPr>
            <p:cNvCxnSpPr>
              <a:cxnSpLocks/>
            </p:cNvCxnSpPr>
            <p:nvPr/>
          </p:nvCxnSpPr>
          <p:spPr>
            <a:xfrm flipV="1">
              <a:off x="5064249" y="2660471"/>
              <a:ext cx="0" cy="3255021"/>
            </a:xfrm>
            <a:prstGeom prst="straightConnector1">
              <a:avLst/>
            </a:prstGeom>
            <a:ln>
              <a:solidFill>
                <a:schemeClr val="tx1"/>
              </a:soli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6D6869F2-615E-2341-9CA8-851652B3FAFD}"/>
                </a:ext>
                <a:ext uri="{C183D7F6-B498-43B3-948B-1728B52AA6E4}">
                  <adec:decorative xmlns:adec="http://schemas.microsoft.com/office/drawing/2017/decorative" val="1"/>
                </a:ext>
              </a:extLst>
            </p:cNvPr>
            <p:cNvSpPr/>
            <p:nvPr/>
          </p:nvSpPr>
          <p:spPr bwMode="auto">
            <a:xfrm rot="10800000">
              <a:off x="4917243" y="5711665"/>
              <a:ext cx="294013" cy="294013"/>
            </a:xfrm>
            <a:prstGeom prst="ellipse">
              <a:avLst/>
            </a:prstGeom>
            <a:gradFill>
              <a:gsLst>
                <a:gs pos="0">
                  <a:schemeClr val="accent2"/>
                </a:gs>
                <a:gs pos="95000">
                  <a:schemeClr val="accent1"/>
                </a:gs>
              </a:gsLst>
              <a:lin ang="18600000" scaled="0"/>
            </a:gradFill>
            <a:ln w="15875">
              <a:noFill/>
              <a:headEnd type="none" w="lg" len="med"/>
              <a:tailEnd type="none" w="lg" len="med"/>
            </a:ln>
            <a:effectLst>
              <a:glow rad="161354">
                <a:schemeClr val="accent1">
                  <a:satMod val="175000"/>
                  <a:alpha val="40000"/>
                </a:schemeClr>
              </a:glo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5" tIns="146268" rIns="182835" bIns="146268" numCol="1" spcCol="0" rtlCol="0" fromWordArt="0" anchor="t" anchorCtr="0" forceAA="0" compatLnSpc="1">
              <a:prstTxWarp prst="textNoShape">
                <a:avLst/>
              </a:prstTxWarp>
              <a:noAutofit/>
            </a:body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Tree>
    <p:extLst>
      <p:ext uri="{BB962C8B-B14F-4D97-AF65-F5344CB8AC3E}">
        <p14:creationId xmlns:p14="http://schemas.microsoft.com/office/powerpoint/2010/main" val="410627453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Demo</a:t>
            </a:r>
          </a:p>
        </p:txBody>
      </p:sp>
      <p:sp>
        <p:nvSpPr>
          <p:cNvPr id="4" name="Text Placeholder 3"/>
          <p:cNvSpPr>
            <a:spLocks noGrp="1"/>
          </p:cNvSpPr>
          <p:nvPr>
            <p:ph type="body" sz="quarter" idx="12"/>
          </p:nvPr>
        </p:nvSpPr>
        <p:spPr>
          <a:xfrm>
            <a:off x="585216" y="3977319"/>
            <a:ext cx="9144000" cy="677108"/>
          </a:xfrm>
        </p:spPr>
        <p:txBody>
          <a:bodyPr/>
          <a:lstStyle/>
          <a:p>
            <a:r>
              <a:rPr lang="en-US" dirty="0"/>
              <a:t>Migrate a Windows Server 2008 R2 File Server to </a:t>
            </a:r>
          </a:p>
          <a:p>
            <a:r>
              <a:rPr lang="en-US" dirty="0"/>
              <a:t>Windows Server 2022 (Server Core)</a:t>
            </a:r>
          </a:p>
        </p:txBody>
      </p:sp>
    </p:spTree>
    <p:extLst>
      <p:ext uri="{BB962C8B-B14F-4D97-AF65-F5344CB8AC3E}">
        <p14:creationId xmlns:p14="http://schemas.microsoft.com/office/powerpoint/2010/main" val="32818697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Securing with operating system settings</a:t>
            </a:r>
          </a:p>
        </p:txBody>
      </p:sp>
      <p:grpSp>
        <p:nvGrpSpPr>
          <p:cNvPr id="12" name="Group 11">
            <a:extLst>
              <a:ext uri="{FF2B5EF4-FFF2-40B4-BE49-F238E27FC236}">
                <a16:creationId xmlns:a16="http://schemas.microsoft.com/office/drawing/2014/main" id="{0D3535D1-133D-42B6-CA9D-22B92BECE7CD}"/>
              </a:ext>
            </a:extLst>
          </p:cNvPr>
          <p:cNvGrpSpPr/>
          <p:nvPr/>
        </p:nvGrpSpPr>
        <p:grpSpPr>
          <a:xfrm>
            <a:off x="757150" y="4633784"/>
            <a:ext cx="10571206" cy="1383957"/>
            <a:chOff x="757150" y="4633784"/>
            <a:chExt cx="10571206" cy="1383957"/>
          </a:xfrm>
        </p:grpSpPr>
        <p:sp>
          <p:nvSpPr>
            <p:cNvPr id="2" name="Rectangle 1">
              <a:extLst>
                <a:ext uri="{FF2B5EF4-FFF2-40B4-BE49-F238E27FC236}">
                  <a16:creationId xmlns:a16="http://schemas.microsoft.com/office/drawing/2014/main" id="{72C560CF-231B-89F4-4832-AAFEE449AEFC}"/>
                </a:ext>
              </a:extLst>
            </p:cNvPr>
            <p:cNvSpPr/>
            <p:nvPr/>
          </p:nvSpPr>
          <p:spPr bwMode="auto">
            <a:xfrm>
              <a:off x="757151" y="4633784"/>
              <a:ext cx="10571205" cy="1383957"/>
            </a:xfrm>
            <a:prstGeom prst="rect">
              <a:avLst/>
            </a:prstGeom>
            <a:noFill/>
            <a:ln w="38100">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solidFill>
                  <a:srgbClr val="000000"/>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C70FFB9A-2340-598B-F02B-715B37B370FF}"/>
                </a:ext>
              </a:extLst>
            </p:cNvPr>
            <p:cNvSpPr txBox="1"/>
            <p:nvPr/>
          </p:nvSpPr>
          <p:spPr>
            <a:xfrm>
              <a:off x="757150" y="4996509"/>
              <a:ext cx="10571204" cy="553998"/>
            </a:xfrm>
            <a:prstGeom prst="rect">
              <a:avLst/>
            </a:prstGeom>
            <a:noFill/>
          </p:spPr>
          <p:txBody>
            <a:bodyPr wrap="square" lIns="0" tIns="0" rIns="0" bIns="0" rtlCol="0">
              <a:spAutoFit/>
            </a:bodyPr>
            <a:lstStyle/>
            <a:p>
              <a:pPr algn="ctr"/>
              <a:r>
                <a:rPr lang="en-AU" sz="3600" dirty="0"/>
                <a:t>Secure the operating system</a:t>
              </a:r>
            </a:p>
          </p:txBody>
        </p:sp>
      </p:grpSp>
      <p:grpSp>
        <p:nvGrpSpPr>
          <p:cNvPr id="13" name="Group 12">
            <a:extLst>
              <a:ext uri="{FF2B5EF4-FFF2-40B4-BE49-F238E27FC236}">
                <a16:creationId xmlns:a16="http://schemas.microsoft.com/office/drawing/2014/main" id="{B03FC636-A38B-7E10-59BE-BF90110F354A}"/>
              </a:ext>
            </a:extLst>
          </p:cNvPr>
          <p:cNvGrpSpPr/>
          <p:nvPr/>
        </p:nvGrpSpPr>
        <p:grpSpPr>
          <a:xfrm>
            <a:off x="757150" y="3000680"/>
            <a:ext cx="10587580" cy="1383957"/>
            <a:chOff x="757150" y="3000680"/>
            <a:chExt cx="10587580" cy="1383957"/>
          </a:xfrm>
        </p:grpSpPr>
        <p:sp>
          <p:nvSpPr>
            <p:cNvPr id="4" name="Rectangle 3">
              <a:extLst>
                <a:ext uri="{FF2B5EF4-FFF2-40B4-BE49-F238E27FC236}">
                  <a16:creationId xmlns:a16="http://schemas.microsoft.com/office/drawing/2014/main" id="{C2814310-B20F-905B-9C31-980AA589D699}"/>
                </a:ext>
              </a:extLst>
            </p:cNvPr>
            <p:cNvSpPr/>
            <p:nvPr/>
          </p:nvSpPr>
          <p:spPr bwMode="auto">
            <a:xfrm>
              <a:off x="757150" y="3000680"/>
              <a:ext cx="10571205" cy="1383957"/>
            </a:xfrm>
            <a:prstGeom prst="rect">
              <a:avLst/>
            </a:prstGeom>
            <a:noFill/>
            <a:ln w="381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solidFill>
                  <a:srgbClr val="000000"/>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2F66CA74-7828-5043-E49E-237FD86EB60B}"/>
                </a:ext>
              </a:extLst>
            </p:cNvPr>
            <p:cNvSpPr txBox="1"/>
            <p:nvPr/>
          </p:nvSpPr>
          <p:spPr>
            <a:xfrm>
              <a:off x="773526" y="3354104"/>
              <a:ext cx="10571204" cy="553998"/>
            </a:xfrm>
            <a:prstGeom prst="rect">
              <a:avLst/>
            </a:prstGeom>
            <a:noFill/>
          </p:spPr>
          <p:txBody>
            <a:bodyPr wrap="square" lIns="0" tIns="0" rIns="0" bIns="0" rtlCol="0">
              <a:spAutoFit/>
            </a:bodyPr>
            <a:lstStyle/>
            <a:p>
              <a:pPr algn="ctr"/>
              <a:r>
                <a:rPr lang="en-AU" sz="3600" dirty="0"/>
                <a:t>Harden Active Directory</a:t>
              </a:r>
            </a:p>
          </p:txBody>
        </p:sp>
      </p:grpSp>
      <p:sp>
        <p:nvSpPr>
          <p:cNvPr id="10" name="Rectangle 9">
            <a:extLst>
              <a:ext uri="{FF2B5EF4-FFF2-40B4-BE49-F238E27FC236}">
                <a16:creationId xmlns:a16="http://schemas.microsoft.com/office/drawing/2014/main" id="{B2D59DF4-460A-1DEE-A3CB-F5F742D8CB07}"/>
              </a:ext>
            </a:extLst>
          </p:cNvPr>
          <p:cNvSpPr/>
          <p:nvPr/>
        </p:nvSpPr>
        <p:spPr bwMode="auto">
          <a:xfrm>
            <a:off x="773526" y="1345233"/>
            <a:ext cx="10571205" cy="1383957"/>
          </a:xfrm>
          <a:prstGeom prst="rect">
            <a:avLst/>
          </a:prstGeom>
          <a:noFill/>
          <a:ln w="381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solidFill>
                <a:srgbClr val="000000"/>
              </a:solidFill>
              <a:ea typeface="Segoe UI" pitchFamily="34" charset="0"/>
              <a:cs typeface="Segoe UI" pitchFamily="34" charset="0"/>
            </a:endParaRPr>
          </a:p>
        </p:txBody>
      </p:sp>
      <p:sp>
        <p:nvSpPr>
          <p:cNvPr id="11" name="TextBox 10">
            <a:extLst>
              <a:ext uri="{FF2B5EF4-FFF2-40B4-BE49-F238E27FC236}">
                <a16:creationId xmlns:a16="http://schemas.microsoft.com/office/drawing/2014/main" id="{074BBE00-6B78-0E31-FB16-4F283E577DE7}"/>
              </a:ext>
            </a:extLst>
          </p:cNvPr>
          <p:cNvSpPr txBox="1"/>
          <p:nvPr/>
        </p:nvSpPr>
        <p:spPr>
          <a:xfrm>
            <a:off x="775614" y="1756266"/>
            <a:ext cx="10571204" cy="553998"/>
          </a:xfrm>
          <a:prstGeom prst="rect">
            <a:avLst/>
          </a:prstGeom>
          <a:noFill/>
          <a:ln>
            <a:noFill/>
          </a:ln>
        </p:spPr>
        <p:txBody>
          <a:bodyPr wrap="square" lIns="0" tIns="0" rIns="0" bIns="0" rtlCol="0">
            <a:spAutoFit/>
          </a:bodyPr>
          <a:lstStyle/>
          <a:p>
            <a:pPr algn="ctr"/>
            <a:r>
              <a:rPr lang="en-AU" sz="3600" dirty="0"/>
              <a:t>Secure network communication</a:t>
            </a:r>
          </a:p>
        </p:txBody>
      </p:sp>
    </p:spTree>
    <p:extLst>
      <p:ext uri="{BB962C8B-B14F-4D97-AF65-F5344CB8AC3E}">
        <p14:creationId xmlns:p14="http://schemas.microsoft.com/office/powerpoint/2010/main" val="30629178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9387B3-16CC-ED2C-E9CB-5F7B3956163C}"/>
              </a:ext>
            </a:extLst>
          </p:cNvPr>
          <p:cNvSpPr/>
          <p:nvPr/>
        </p:nvSpPr>
        <p:spPr bwMode="auto">
          <a:xfrm>
            <a:off x="0" y="0"/>
            <a:ext cx="5010411"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solidFill>
                <a:srgbClr val="000000"/>
              </a:solidFill>
              <a:ea typeface="Segoe UI" pitchFamily="34" charset="0"/>
              <a:cs typeface="Segoe UI" pitchFamily="34" charset="0"/>
            </a:endParaRPr>
          </a:p>
        </p:txBody>
      </p:sp>
      <p:sp>
        <p:nvSpPr>
          <p:cNvPr id="17" name="Title 16"/>
          <p:cNvSpPr>
            <a:spLocks noGrp="1"/>
          </p:cNvSpPr>
          <p:nvPr>
            <p:ph type="title"/>
          </p:nvPr>
        </p:nvSpPr>
        <p:spPr>
          <a:xfrm>
            <a:off x="463002" y="3100192"/>
            <a:ext cx="3758269" cy="1107996"/>
          </a:xfrm>
        </p:spPr>
        <p:txBody>
          <a:bodyPr/>
          <a:lstStyle/>
          <a:p>
            <a:r>
              <a:rPr lang="en-US" dirty="0"/>
              <a:t>Secure the operating system</a:t>
            </a:r>
          </a:p>
        </p:txBody>
      </p:sp>
      <p:sp>
        <p:nvSpPr>
          <p:cNvPr id="6" name="Text Placeholder 5"/>
          <p:cNvSpPr>
            <a:spLocks noGrp="1"/>
          </p:cNvSpPr>
          <p:nvPr>
            <p:ph sz="quarter" idx="10"/>
          </p:nvPr>
        </p:nvSpPr>
        <p:spPr>
          <a:xfrm>
            <a:off x="5275196" y="555950"/>
            <a:ext cx="6787367" cy="5650778"/>
          </a:xfrm>
        </p:spPr>
        <p:txBody>
          <a:bodyPr/>
          <a:lstStyle/>
          <a:p>
            <a:r>
              <a:rPr lang="en-US" sz="3600" dirty="0"/>
              <a:t>Use Server Core installation </a:t>
            </a:r>
          </a:p>
          <a:p>
            <a:r>
              <a:rPr lang="en-US" sz="3600" dirty="0"/>
              <a:t>Only install necessary </a:t>
            </a:r>
            <a:br>
              <a:rPr lang="en-US" sz="3600" dirty="0"/>
            </a:br>
            <a:r>
              <a:rPr lang="en-US" sz="3600" dirty="0"/>
              <a:t>roles and features</a:t>
            </a:r>
          </a:p>
          <a:p>
            <a:r>
              <a:rPr lang="en-US" sz="3600" dirty="0"/>
              <a:t>Limit administrator access</a:t>
            </a:r>
          </a:p>
          <a:p>
            <a:r>
              <a:rPr lang="en-US" sz="3600" dirty="0"/>
              <a:t>BitLocker Encryption</a:t>
            </a:r>
          </a:p>
          <a:p>
            <a:r>
              <a:rPr lang="en-US" sz="3600" dirty="0"/>
              <a:t>Windows Defender </a:t>
            </a:r>
            <a:br>
              <a:rPr lang="en-US" sz="3600" dirty="0"/>
            </a:br>
            <a:r>
              <a:rPr lang="en-US" sz="3600" dirty="0"/>
              <a:t>Application Control</a:t>
            </a:r>
          </a:p>
          <a:p>
            <a:r>
              <a:rPr lang="en-US" sz="3600" dirty="0"/>
              <a:t>Microsoft Defender for Servers</a:t>
            </a:r>
          </a:p>
          <a:p>
            <a:r>
              <a:rPr lang="en-US" sz="3600" dirty="0"/>
              <a:t>Secured-core Server</a:t>
            </a:r>
          </a:p>
        </p:txBody>
      </p:sp>
    </p:spTree>
    <p:extLst>
      <p:ext uri="{BB962C8B-B14F-4D97-AF65-F5344CB8AC3E}">
        <p14:creationId xmlns:p14="http://schemas.microsoft.com/office/powerpoint/2010/main" val="8916498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9387B3-16CC-ED2C-E9CB-5F7B3956163C}"/>
              </a:ext>
            </a:extLst>
          </p:cNvPr>
          <p:cNvSpPr/>
          <p:nvPr/>
        </p:nvSpPr>
        <p:spPr bwMode="auto">
          <a:xfrm>
            <a:off x="0" y="0"/>
            <a:ext cx="5010411"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dirty="0" err="1">
              <a:solidFill>
                <a:srgbClr val="000000"/>
              </a:solidFill>
              <a:ea typeface="Segoe UI" pitchFamily="34" charset="0"/>
              <a:cs typeface="Segoe UI" pitchFamily="34" charset="0"/>
            </a:endParaRPr>
          </a:p>
        </p:txBody>
      </p:sp>
      <p:sp>
        <p:nvSpPr>
          <p:cNvPr id="17" name="Title 16"/>
          <p:cNvSpPr>
            <a:spLocks noGrp="1"/>
          </p:cNvSpPr>
          <p:nvPr>
            <p:ph type="title"/>
          </p:nvPr>
        </p:nvSpPr>
        <p:spPr>
          <a:xfrm>
            <a:off x="463002" y="3100192"/>
            <a:ext cx="3758269" cy="1107996"/>
          </a:xfrm>
        </p:spPr>
        <p:txBody>
          <a:bodyPr/>
          <a:lstStyle/>
          <a:p>
            <a:r>
              <a:rPr lang="en-US" dirty="0"/>
              <a:t>Harden </a:t>
            </a:r>
            <a:br>
              <a:rPr lang="en-US" dirty="0"/>
            </a:br>
            <a:r>
              <a:rPr lang="en-US" dirty="0"/>
              <a:t>Active Directory</a:t>
            </a:r>
          </a:p>
        </p:txBody>
      </p:sp>
      <p:sp>
        <p:nvSpPr>
          <p:cNvPr id="6" name="Text Placeholder 5"/>
          <p:cNvSpPr>
            <a:spLocks noGrp="1"/>
          </p:cNvSpPr>
          <p:nvPr>
            <p:ph sz="quarter" idx="10"/>
          </p:nvPr>
        </p:nvSpPr>
        <p:spPr>
          <a:xfrm>
            <a:off x="5275196" y="555950"/>
            <a:ext cx="6787367" cy="4985980"/>
          </a:xfrm>
        </p:spPr>
        <p:txBody>
          <a:bodyPr/>
          <a:lstStyle/>
          <a:p>
            <a:r>
              <a:rPr lang="en-US" sz="3600" dirty="0"/>
              <a:t>Domain controllers are WS2022</a:t>
            </a:r>
          </a:p>
          <a:p>
            <a:r>
              <a:rPr lang="en-US" sz="3600" dirty="0"/>
              <a:t>Audit &amp; disable NTLM</a:t>
            </a:r>
          </a:p>
          <a:p>
            <a:r>
              <a:rPr lang="en-US" sz="3600" dirty="0"/>
              <a:t>Minimize Domain Admins</a:t>
            </a:r>
          </a:p>
          <a:p>
            <a:r>
              <a:rPr lang="en-US" sz="3600" dirty="0"/>
              <a:t>Implement Group Managed Service Accounts (GMSA)</a:t>
            </a:r>
          </a:p>
          <a:p>
            <a:r>
              <a:rPr lang="en-US" sz="3600" dirty="0"/>
              <a:t>Use Local Admin Password Solutions (LAPS)</a:t>
            </a:r>
          </a:p>
          <a:p>
            <a:r>
              <a:rPr lang="en-US" sz="3600" dirty="0"/>
              <a:t>Microsoft Defender for Identity</a:t>
            </a:r>
          </a:p>
        </p:txBody>
      </p:sp>
    </p:spTree>
    <p:extLst>
      <p:ext uri="{BB962C8B-B14F-4D97-AF65-F5344CB8AC3E}">
        <p14:creationId xmlns:p14="http://schemas.microsoft.com/office/powerpoint/2010/main" val="30758073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ntE_WIKiZ10MS.R1uARRQQ"/>
</p:tagLst>
</file>

<file path=ppt/theme/theme1.xml><?xml version="1.0" encoding="utf-8"?>
<a:theme xmlns:a="http://schemas.openxmlformats.org/drawingml/2006/main" name="3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0.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1.xml><?xml version="1.0" encoding="utf-8"?>
<a:theme xmlns:a="http://schemas.openxmlformats.org/drawingml/2006/main" name="2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id="{59583D8A-7E57-443B-9DE3-B18666005648}" vid="{87437C40-1560-455B-8731-B09D26A5FF7E}"/>
    </a:ext>
  </a:extLst>
</a:theme>
</file>

<file path=ppt/theme/theme12.xml><?xml version="1.0" encoding="utf-8"?>
<a:theme xmlns:a="http://schemas.openxmlformats.org/drawingml/2006/main" name="6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3.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14.xml><?xml version="1.0" encoding="utf-8"?>
<a:theme xmlns:a="http://schemas.openxmlformats.org/drawingml/2006/main" name="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2018_08.potx" id="{9689FEF3-BE5F-4CE8-BE5E-E55A806F9CD8}" vid="{509A57C2-1BE7-4A39-9AFA-408763EFA8B9}"/>
    </a:ext>
  </a:extLst>
</a:theme>
</file>

<file path=ppt/theme/theme15.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6.xml><?xml version="1.0" encoding="utf-8"?>
<a:theme xmlns:a="http://schemas.openxmlformats.org/drawingml/2006/main" name="5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17.xml><?xml version="1.0" encoding="utf-8"?>
<a:theme xmlns:a="http://schemas.openxmlformats.org/drawingml/2006/main" name="6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18.xml><?xml version="1.0" encoding="utf-8"?>
<a:theme xmlns:a="http://schemas.openxmlformats.org/drawingml/2006/main" name="P-Fast Content">
  <a:themeElements>
    <a:clrScheme name="MPN Blue Color Palette 1">
      <a:dk1>
        <a:srgbClr val="969696"/>
      </a:dk1>
      <a:lt1>
        <a:srgbClr val="FFFFFF"/>
      </a:lt1>
      <a:dk2>
        <a:srgbClr val="969696"/>
      </a:dk2>
      <a:lt2>
        <a:srgbClr val="F2F2F2"/>
      </a:lt2>
      <a:accent1>
        <a:srgbClr val="68217A"/>
      </a:accent1>
      <a:accent2>
        <a:srgbClr val="002050"/>
      </a:accent2>
      <a:accent3>
        <a:srgbClr val="0072C6"/>
      </a:accent3>
      <a:accent4>
        <a:srgbClr val="6DC2E9"/>
      </a:accent4>
      <a:accent5>
        <a:srgbClr val="7F7F7F"/>
      </a:accent5>
      <a:accent6>
        <a:srgbClr val="FFFFFF"/>
      </a:accent6>
      <a:hlink>
        <a:srgbClr val="002050"/>
      </a:hlink>
      <a:folHlink>
        <a:srgbClr val="0072C6"/>
      </a:folHlink>
    </a:clrScheme>
    <a:fontScheme name="Microsoft Corporate Font">
      <a:majorFont>
        <a:latin typeface="Segoe UI Light"/>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6"/>
        </a:solidFill>
        <a:ln>
          <a:noFill/>
          <a:headEnd type="none" w="med" len="med"/>
          <a:tailEnd type="none" w="med" len="med"/>
        </a:ln>
        <a:effectLst/>
      </a:spPr>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defPPr defTabSz="914099" fontAlgn="base">
          <a:spcBef>
            <a:spcPct val="0"/>
          </a:spcBef>
          <a:spcAft>
            <a:spcPct val="0"/>
          </a:spcAft>
          <a:defRPr spc="-50" dirty="0" err="1" smtClean="0">
            <a:gradFill>
              <a:gsLst>
                <a:gs pos="0">
                  <a:srgbClr val="FFFFFF"/>
                </a:gs>
                <a:gs pos="100000">
                  <a:srgbClr val="FFFFFF"/>
                </a:gs>
              </a:gsLst>
              <a:lin ang="5400000" scaled="0"/>
            </a:gradFill>
            <a:latin typeface="Segoe UI" pitchFamily="34" charset="0"/>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txDef>
      <a:spPr>
        <a:noFill/>
      </a:spPr>
      <a:bodyPr wrap="none" lIns="0" tIns="0" rIns="0" bIns="0" rtlCol="0">
        <a:spAutoFit/>
      </a:bodyPr>
      <a:lstStyle>
        <a:defPPr>
          <a:defRPr sz="4000" dirty="0" err="1" smtClean="0">
            <a:gradFill>
              <a:gsLst>
                <a:gs pos="0">
                  <a:schemeClr val="tx1">
                    <a:lumMod val="75000"/>
                    <a:lumOff val="25000"/>
                  </a:schemeClr>
                </a:gs>
                <a:gs pos="80000">
                  <a:schemeClr val="tx1">
                    <a:lumMod val="65000"/>
                    <a:lumOff val="35000"/>
                  </a:schemeClr>
                </a:gs>
              </a:gsLst>
              <a:lin ang="16200000" scaled="0"/>
            </a:gradFill>
            <a:latin typeface="Segoe UI Light" pitchFamily="34" charset="0"/>
          </a:defRPr>
        </a:defPPr>
      </a:lstStyle>
    </a:txDef>
  </a:objectDefaults>
  <a:extraClrSchemeLst/>
</a:theme>
</file>

<file path=ppt/theme/theme19.xml><?xml version="1.0" encoding="utf-8"?>
<a:theme xmlns:a="http://schemas.openxmlformats.org/drawingml/2006/main" name="15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1_6-51096_Microsoft_Inspir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Presentation1" id="{0B617442-599A-4C6C-B35C-26293ED822F2}" vid="{58304586-7728-440F-93B2-F859EC8AEF7A}"/>
    </a:ext>
  </a:extLst>
</a:theme>
</file>

<file path=ppt/theme/theme20.xml><?xml version="1.0" encoding="utf-8"?>
<a:theme xmlns:a="http://schemas.openxmlformats.org/drawingml/2006/main" name="1_9-51027_Microsoft_Ready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Ready_Breakout_Template_CONFIDENTIAL_v04.potx" id="{A39623A4-DF72-47A4-96E2-174F3239EAB2}" vid="{A6C15879-F4A4-4293-A3FB-BF2C930CA64B}"/>
    </a:ext>
  </a:extLst>
</a:theme>
</file>

<file path=ppt/theme/theme21.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2.xml><?xml version="1.0" encoding="utf-8"?>
<a:theme xmlns:a="http://schemas.openxmlformats.org/drawingml/2006/main" name="7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3.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4.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2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4.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5.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6.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7.xml><?xml version="1.0" encoding="utf-8"?>
<a:theme xmlns:a="http://schemas.openxmlformats.org/drawingml/2006/main" name="5_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3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9.xml><?xml version="1.0" encoding="utf-8"?>
<a:theme xmlns:a="http://schemas.openxmlformats.org/drawingml/2006/main" name="4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218</TotalTime>
  <Words>1664</Words>
  <Application>Microsoft Office PowerPoint</Application>
  <PresentationFormat>Widescreen</PresentationFormat>
  <Paragraphs>189</Paragraphs>
  <Slides>14</Slides>
  <Notes>8</Notes>
  <HiddenSlides>0</HiddenSlides>
  <MMClips>0</MMClips>
  <ScaleCrop>false</ScaleCrop>
  <HeadingPairs>
    <vt:vector size="8" baseType="variant">
      <vt:variant>
        <vt:lpstr>Fonts Used</vt:lpstr>
      </vt:variant>
      <vt:variant>
        <vt:i4>11</vt:i4>
      </vt:variant>
      <vt:variant>
        <vt:lpstr>Theme</vt:lpstr>
      </vt:variant>
      <vt:variant>
        <vt:i4>24</vt:i4>
      </vt:variant>
      <vt:variant>
        <vt:lpstr>Embedded OLE Servers</vt:lpstr>
      </vt:variant>
      <vt:variant>
        <vt:i4>1</vt:i4>
      </vt:variant>
      <vt:variant>
        <vt:lpstr>Slide Titles</vt:lpstr>
      </vt:variant>
      <vt:variant>
        <vt:i4>14</vt:i4>
      </vt:variant>
    </vt:vector>
  </HeadingPairs>
  <TitlesOfParts>
    <vt:vector size="50" baseType="lpstr">
      <vt:lpstr>Abadi</vt:lpstr>
      <vt:lpstr>ApexNew-Medium</vt:lpstr>
      <vt:lpstr>Arial</vt:lpstr>
      <vt:lpstr>Calibri</vt:lpstr>
      <vt:lpstr>Consolas</vt:lpstr>
      <vt:lpstr>Segoe Pro Semibold</vt:lpstr>
      <vt:lpstr>Segoe UI</vt:lpstr>
      <vt:lpstr>Segoe UI Light</vt:lpstr>
      <vt:lpstr>Segoe UI Semibold</vt:lpstr>
      <vt:lpstr>Segoe UI Semilight</vt:lpstr>
      <vt:lpstr>Wingdings</vt:lpstr>
      <vt:lpstr>3_Azure 1</vt:lpstr>
      <vt:lpstr>1_6-51096_Microsoft_Inspire_Black_Template</vt:lpstr>
      <vt:lpstr>4_Azure 1</vt:lpstr>
      <vt:lpstr>Black Template</vt:lpstr>
      <vt:lpstr>1_Black Template</vt:lpstr>
      <vt:lpstr>2_Black Template</vt:lpstr>
      <vt:lpstr>5_Azure 1</vt:lpstr>
      <vt:lpstr>3_Black Template</vt:lpstr>
      <vt:lpstr>4_Black Template</vt:lpstr>
      <vt:lpstr>Azure PPT Template - 2018</vt:lpstr>
      <vt:lpstr>2_White Template</vt:lpstr>
      <vt:lpstr>6_Azure 1</vt:lpstr>
      <vt:lpstr>9-51153_Microsoft_Ignite_Black_Template</vt:lpstr>
      <vt:lpstr>WHITE TEMPLATE</vt:lpstr>
      <vt:lpstr>Dynamics 365</vt:lpstr>
      <vt:lpstr>5_Black Template</vt:lpstr>
      <vt:lpstr>6_Black Template</vt:lpstr>
      <vt:lpstr>P-Fast Content</vt:lpstr>
      <vt:lpstr>15_MSVID_White_16x9_2012-08-18</vt:lpstr>
      <vt:lpstr>1_9-51027_Microsoft_Ready_Template</vt:lpstr>
      <vt:lpstr>Azure 1</vt:lpstr>
      <vt:lpstr>7_Black Template</vt:lpstr>
      <vt:lpstr>1_Black Template</vt:lpstr>
      <vt:lpstr>Microsoft Ignite 16/9 White Template</vt:lpstr>
      <vt:lpstr>think-cell Slide</vt:lpstr>
      <vt:lpstr>Optimize your Windows Server</vt:lpstr>
      <vt:lpstr>PowerPoint Presentation</vt:lpstr>
      <vt:lpstr>Infrastructure workloads</vt:lpstr>
      <vt:lpstr>Agenda</vt:lpstr>
      <vt:lpstr>Plan for End of Support deadlines in 2022 and 2023</vt:lpstr>
      <vt:lpstr>Demo</vt:lpstr>
      <vt:lpstr>Securing with operating system settings</vt:lpstr>
      <vt:lpstr>Secure the operating system</vt:lpstr>
      <vt:lpstr>Harden  Active Directory</vt:lpstr>
      <vt:lpstr>Secure network communication</vt:lpstr>
      <vt:lpstr>Demo</vt:lpstr>
      <vt:lpstr>Optimize file shares </vt:lpstr>
      <vt:lpstr>Demo</vt:lpstr>
      <vt:lpstr>Summary: Optimize your Windows Server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Sonia Cuff</dc:creator>
  <cp:lastModifiedBy>Orin Thomas</cp:lastModifiedBy>
  <cp:revision>1</cp:revision>
  <dcterms:created xsi:type="dcterms:W3CDTF">2022-09-26T01:42:53Z</dcterms:created>
  <dcterms:modified xsi:type="dcterms:W3CDTF">2022-10-18T20:46:49Z</dcterms:modified>
</cp:coreProperties>
</file>